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16.xml" ContentType="application/vnd.openxmlformats-officedocument.presentationml.slide+xml"/>
  <Override PartName="/ppt/diagrams/data1.xml" ContentType="application/vnd.openxmlformats-officedocument.drawingml.diagramData+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quickStyle1.xml" ContentType="application/vnd.openxmlformats-officedocument.drawingml.diagramStyle+xml"/>
  <Override PartName="/ppt/diagrams/drawing1.xml" ContentType="application/vnd.ms-office.drawingml.diagramDrawing+xml"/>
  <Override PartName="/ppt/diagrams/layout1.xml" ContentType="application/vnd.openxmlformats-officedocument.drawingml.diagramLayout+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diagrams/colors1.xml" ContentType="application/vnd.openxmlformats-officedocument.drawingml.diagramColors+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 id="2147483683" r:id="rId2"/>
    <p:sldMasterId id="2147483713" r:id="rId3"/>
    <p:sldMasterId id="2147483684" r:id="rId4"/>
    <p:sldMasterId id="2147483660" r:id="rId5"/>
  </p:sldMasterIdLst>
  <p:notesMasterIdLst>
    <p:notesMasterId r:id="rId25"/>
  </p:notesMasterIdLst>
  <p:sldIdLst>
    <p:sldId id="259" r:id="rId6"/>
    <p:sldId id="263" r:id="rId7"/>
    <p:sldId id="262" r:id="rId8"/>
    <p:sldId id="261" r:id="rId9"/>
    <p:sldId id="256" r:id="rId10"/>
    <p:sldId id="257" r:id="rId11"/>
    <p:sldId id="258" r:id="rId12"/>
    <p:sldId id="260" r:id="rId13"/>
    <p:sldId id="274" r:id="rId14"/>
    <p:sldId id="273" r:id="rId15"/>
    <p:sldId id="272" r:id="rId16"/>
    <p:sldId id="271" r:id="rId17"/>
    <p:sldId id="270" r:id="rId18"/>
    <p:sldId id="269" r:id="rId19"/>
    <p:sldId id="268" r:id="rId20"/>
    <p:sldId id="267" r:id="rId21"/>
    <p:sldId id="266" r:id="rId22"/>
    <p:sldId id="265" r:id="rId23"/>
    <p:sldId id="26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649D47-93EF-23C1-9453-5B12400A8968}" v="34" dt="2023-08-12T07:26:22.934"/>
    <p1510:client id="{BE09CE4E-0064-5E15-F4EB-9116C1ECAF4D}" v="58" dt="2023-07-26T08:25:42.503"/>
    <p1510:client id="{E064A7C2-E623-016D-7B48-F8CD859E3CF3}" v="200" dt="2023-08-12T07:21:29.2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33" Type="http://schemas.openxmlformats.org/officeDocument/2006/relationships/customXml" Target="../customXml/item3.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customXml" Target="../customXml/item2.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customXml" Target="../customXml/item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 Id="rId30" Type="http://schemas.microsoft.com/office/2015/10/relationships/revisionInfo" Target="revisionInfo.xml"/><Relationship Id="rId8" Type="http://schemas.openxmlformats.org/officeDocument/2006/relationships/slide" Target="slides/slide3.xml"/></Relationships>
</file>

<file path=ppt/diagrams/_rels/data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65DB4C7-5E49-4566-9E87-75D36C86E154}"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6AC87002-3746-430D-A1A4-5AA9C1C72F74}">
      <dgm:prSet/>
      <dgm:spPr/>
      <dgm:t>
        <a:bodyPr/>
        <a:lstStyle/>
        <a:p>
          <a:pPr>
            <a:lnSpc>
              <a:spcPct val="100000"/>
            </a:lnSpc>
          </a:pPr>
          <a:r>
            <a:rPr lang="en-US"/>
            <a:t>It is Azure's inbuilt NoSQL server. Using the SQL API, you can query the data using SQL queries.</a:t>
          </a:r>
        </a:p>
      </dgm:t>
    </dgm:pt>
    <dgm:pt modelId="{A0756C8F-B8AE-42AC-A61A-1EFCA41B3D1A}" type="parTrans" cxnId="{B426FA01-3B4C-4D19-8EE3-B2897910C520}">
      <dgm:prSet/>
      <dgm:spPr/>
      <dgm:t>
        <a:bodyPr/>
        <a:lstStyle/>
        <a:p>
          <a:endParaRPr lang="en-US"/>
        </a:p>
      </dgm:t>
    </dgm:pt>
    <dgm:pt modelId="{A9374185-2ED4-4F65-BA37-421D815E82B3}" type="sibTrans" cxnId="{B426FA01-3B4C-4D19-8EE3-B2897910C520}">
      <dgm:prSet/>
      <dgm:spPr/>
      <dgm:t>
        <a:bodyPr/>
        <a:lstStyle/>
        <a:p>
          <a:endParaRPr lang="en-US"/>
        </a:p>
      </dgm:t>
    </dgm:pt>
    <dgm:pt modelId="{9E5F1B7F-22E0-463E-88C2-14D7089BD76D}">
      <dgm:prSet/>
      <dgm:spPr/>
      <dgm:t>
        <a:bodyPr/>
        <a:lstStyle/>
        <a:p>
          <a:pPr>
            <a:lnSpc>
              <a:spcPct val="100000"/>
            </a:lnSpc>
          </a:pPr>
          <a:r>
            <a:rPr lang="en-US"/>
            <a:t>An API(Application Programming Interface) is like a helpful translator that lets different apps or programs talk to each other even if they speak different "languages." It's like a set of rules and tools that developers create so that their software can work together and share information.</a:t>
          </a:r>
        </a:p>
      </dgm:t>
    </dgm:pt>
    <dgm:pt modelId="{AA842295-9A6E-47BF-AE24-4EF3FB1403A7}" type="parTrans" cxnId="{731E47A0-54FB-4BD4-A53C-6274128F403B}">
      <dgm:prSet/>
      <dgm:spPr/>
      <dgm:t>
        <a:bodyPr/>
        <a:lstStyle/>
        <a:p>
          <a:endParaRPr lang="en-US"/>
        </a:p>
      </dgm:t>
    </dgm:pt>
    <dgm:pt modelId="{2AB65580-F366-47B9-9778-3333C29DF426}" type="sibTrans" cxnId="{731E47A0-54FB-4BD4-A53C-6274128F403B}">
      <dgm:prSet/>
      <dgm:spPr/>
      <dgm:t>
        <a:bodyPr/>
        <a:lstStyle/>
        <a:p>
          <a:endParaRPr lang="en-US"/>
        </a:p>
      </dgm:t>
    </dgm:pt>
    <dgm:pt modelId="{1E1F1586-4AD7-4236-97CE-60DA3C55E2E1}" type="pres">
      <dgm:prSet presAssocID="{D65DB4C7-5E49-4566-9E87-75D36C86E154}" presName="root" presStyleCnt="0">
        <dgm:presLayoutVars>
          <dgm:dir/>
          <dgm:resizeHandles val="exact"/>
        </dgm:presLayoutVars>
      </dgm:prSet>
      <dgm:spPr/>
    </dgm:pt>
    <dgm:pt modelId="{CAD42C77-4440-4F45-86B3-9BDCC0FF7E2E}" type="pres">
      <dgm:prSet presAssocID="{6AC87002-3746-430D-A1A4-5AA9C1C72F74}" presName="compNode" presStyleCnt="0"/>
      <dgm:spPr/>
    </dgm:pt>
    <dgm:pt modelId="{FB88236D-673F-4209-AA4D-FB8F44CA8D19}" type="pres">
      <dgm:prSet presAssocID="{6AC87002-3746-430D-A1A4-5AA9C1C72F74}" presName="bgRect" presStyleLbl="bgShp" presStyleIdx="0" presStyleCnt="2"/>
      <dgm:spPr/>
    </dgm:pt>
    <dgm:pt modelId="{1A156EF9-7AD1-415C-BFE1-2884BB0E01C8}" type="pres">
      <dgm:prSet presAssocID="{6AC87002-3746-430D-A1A4-5AA9C1C72F74}"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atabase"/>
        </a:ext>
      </dgm:extLst>
    </dgm:pt>
    <dgm:pt modelId="{3D74C44A-F3F4-4D9F-B009-178A22791F2C}" type="pres">
      <dgm:prSet presAssocID="{6AC87002-3746-430D-A1A4-5AA9C1C72F74}" presName="spaceRect" presStyleCnt="0"/>
      <dgm:spPr/>
    </dgm:pt>
    <dgm:pt modelId="{F8AA465C-09A5-409F-95F2-AB0A735A85AE}" type="pres">
      <dgm:prSet presAssocID="{6AC87002-3746-430D-A1A4-5AA9C1C72F74}" presName="parTx" presStyleLbl="revTx" presStyleIdx="0" presStyleCnt="2">
        <dgm:presLayoutVars>
          <dgm:chMax val="0"/>
          <dgm:chPref val="0"/>
        </dgm:presLayoutVars>
      </dgm:prSet>
      <dgm:spPr/>
    </dgm:pt>
    <dgm:pt modelId="{E1B8DDC6-A333-4056-8C41-4E54AAE96D62}" type="pres">
      <dgm:prSet presAssocID="{A9374185-2ED4-4F65-BA37-421D815E82B3}" presName="sibTrans" presStyleCnt="0"/>
      <dgm:spPr/>
    </dgm:pt>
    <dgm:pt modelId="{6D853086-4F10-4675-9F67-4D41AD35609C}" type="pres">
      <dgm:prSet presAssocID="{9E5F1B7F-22E0-463E-88C2-14D7089BD76D}" presName="compNode" presStyleCnt="0"/>
      <dgm:spPr/>
    </dgm:pt>
    <dgm:pt modelId="{DABB1C76-4964-4E67-9E93-1781B22E8191}" type="pres">
      <dgm:prSet presAssocID="{9E5F1B7F-22E0-463E-88C2-14D7089BD76D}" presName="bgRect" presStyleLbl="bgShp" presStyleIdx="1" presStyleCnt="2"/>
      <dgm:spPr/>
    </dgm:pt>
    <dgm:pt modelId="{73C20DEE-D0C5-463C-B64F-0D507F043CF2}" type="pres">
      <dgm:prSet presAssocID="{9E5F1B7F-22E0-463E-88C2-14D7089BD76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grammer"/>
        </a:ext>
      </dgm:extLst>
    </dgm:pt>
    <dgm:pt modelId="{CEB7DDF2-356B-4819-B7ED-80FF2D77E495}" type="pres">
      <dgm:prSet presAssocID="{9E5F1B7F-22E0-463E-88C2-14D7089BD76D}" presName="spaceRect" presStyleCnt="0"/>
      <dgm:spPr/>
    </dgm:pt>
    <dgm:pt modelId="{DBAB1305-089D-49BF-B772-C55F7226F5DB}" type="pres">
      <dgm:prSet presAssocID="{9E5F1B7F-22E0-463E-88C2-14D7089BD76D}" presName="parTx" presStyleLbl="revTx" presStyleIdx="1" presStyleCnt="2">
        <dgm:presLayoutVars>
          <dgm:chMax val="0"/>
          <dgm:chPref val="0"/>
        </dgm:presLayoutVars>
      </dgm:prSet>
      <dgm:spPr/>
    </dgm:pt>
  </dgm:ptLst>
  <dgm:cxnLst>
    <dgm:cxn modelId="{B426FA01-3B4C-4D19-8EE3-B2897910C520}" srcId="{D65DB4C7-5E49-4566-9E87-75D36C86E154}" destId="{6AC87002-3746-430D-A1A4-5AA9C1C72F74}" srcOrd="0" destOrd="0" parTransId="{A0756C8F-B8AE-42AC-A61A-1EFCA41B3D1A}" sibTransId="{A9374185-2ED4-4F65-BA37-421D815E82B3}"/>
    <dgm:cxn modelId="{6D56A448-A6C7-4EBC-95B9-405E5CA8F977}" type="presOf" srcId="{9E5F1B7F-22E0-463E-88C2-14D7089BD76D}" destId="{DBAB1305-089D-49BF-B772-C55F7226F5DB}" srcOrd="0" destOrd="0" presId="urn:microsoft.com/office/officeart/2018/2/layout/IconVerticalSolidList"/>
    <dgm:cxn modelId="{731E47A0-54FB-4BD4-A53C-6274128F403B}" srcId="{D65DB4C7-5E49-4566-9E87-75D36C86E154}" destId="{9E5F1B7F-22E0-463E-88C2-14D7089BD76D}" srcOrd="1" destOrd="0" parTransId="{AA842295-9A6E-47BF-AE24-4EF3FB1403A7}" sibTransId="{2AB65580-F366-47B9-9778-3333C29DF426}"/>
    <dgm:cxn modelId="{534148A2-91EC-46AB-BC7B-F5E80578A058}" type="presOf" srcId="{D65DB4C7-5E49-4566-9E87-75D36C86E154}" destId="{1E1F1586-4AD7-4236-97CE-60DA3C55E2E1}" srcOrd="0" destOrd="0" presId="urn:microsoft.com/office/officeart/2018/2/layout/IconVerticalSolidList"/>
    <dgm:cxn modelId="{51D3C0A6-8488-4902-A3B9-2EB981939829}" type="presOf" srcId="{6AC87002-3746-430D-A1A4-5AA9C1C72F74}" destId="{F8AA465C-09A5-409F-95F2-AB0A735A85AE}" srcOrd="0" destOrd="0" presId="urn:microsoft.com/office/officeart/2018/2/layout/IconVerticalSolidList"/>
    <dgm:cxn modelId="{133C1E88-F027-49E3-A680-0D8BEC941DD3}" type="presParOf" srcId="{1E1F1586-4AD7-4236-97CE-60DA3C55E2E1}" destId="{CAD42C77-4440-4F45-86B3-9BDCC0FF7E2E}" srcOrd="0" destOrd="0" presId="urn:microsoft.com/office/officeart/2018/2/layout/IconVerticalSolidList"/>
    <dgm:cxn modelId="{BC4A9590-D4A2-4056-8A0C-E12114CF0418}" type="presParOf" srcId="{CAD42C77-4440-4F45-86B3-9BDCC0FF7E2E}" destId="{FB88236D-673F-4209-AA4D-FB8F44CA8D19}" srcOrd="0" destOrd="0" presId="urn:microsoft.com/office/officeart/2018/2/layout/IconVerticalSolidList"/>
    <dgm:cxn modelId="{A7D689DD-33B0-4A3A-83C8-4E7C99361C0A}" type="presParOf" srcId="{CAD42C77-4440-4F45-86B3-9BDCC0FF7E2E}" destId="{1A156EF9-7AD1-415C-BFE1-2884BB0E01C8}" srcOrd="1" destOrd="0" presId="urn:microsoft.com/office/officeart/2018/2/layout/IconVerticalSolidList"/>
    <dgm:cxn modelId="{AF291476-067C-49DB-8114-671B2E2A0AB7}" type="presParOf" srcId="{CAD42C77-4440-4F45-86B3-9BDCC0FF7E2E}" destId="{3D74C44A-F3F4-4D9F-B009-178A22791F2C}" srcOrd="2" destOrd="0" presId="urn:microsoft.com/office/officeart/2018/2/layout/IconVerticalSolidList"/>
    <dgm:cxn modelId="{F3F8ADB2-A45D-42E8-A169-8289DB36EB88}" type="presParOf" srcId="{CAD42C77-4440-4F45-86B3-9BDCC0FF7E2E}" destId="{F8AA465C-09A5-409F-95F2-AB0A735A85AE}" srcOrd="3" destOrd="0" presId="urn:microsoft.com/office/officeart/2018/2/layout/IconVerticalSolidList"/>
    <dgm:cxn modelId="{4F79C536-602A-4651-B330-E684E3FD534F}" type="presParOf" srcId="{1E1F1586-4AD7-4236-97CE-60DA3C55E2E1}" destId="{E1B8DDC6-A333-4056-8C41-4E54AAE96D62}" srcOrd="1" destOrd="0" presId="urn:microsoft.com/office/officeart/2018/2/layout/IconVerticalSolidList"/>
    <dgm:cxn modelId="{848CFB1D-9340-42DD-B4ED-C82A93DFC1E5}" type="presParOf" srcId="{1E1F1586-4AD7-4236-97CE-60DA3C55E2E1}" destId="{6D853086-4F10-4675-9F67-4D41AD35609C}" srcOrd="2" destOrd="0" presId="urn:microsoft.com/office/officeart/2018/2/layout/IconVerticalSolidList"/>
    <dgm:cxn modelId="{4174FACC-CB93-4643-A10A-71114B06800A}" type="presParOf" srcId="{6D853086-4F10-4675-9F67-4D41AD35609C}" destId="{DABB1C76-4964-4E67-9E93-1781B22E8191}" srcOrd="0" destOrd="0" presId="urn:microsoft.com/office/officeart/2018/2/layout/IconVerticalSolidList"/>
    <dgm:cxn modelId="{7DF3691A-5C9D-4DB6-AB63-129CFC11119E}" type="presParOf" srcId="{6D853086-4F10-4675-9F67-4D41AD35609C}" destId="{73C20DEE-D0C5-463C-B64F-0D507F043CF2}" srcOrd="1" destOrd="0" presId="urn:microsoft.com/office/officeart/2018/2/layout/IconVerticalSolidList"/>
    <dgm:cxn modelId="{39C55F1D-48AD-4D96-AC8B-707D67FB8AA3}" type="presParOf" srcId="{6D853086-4F10-4675-9F67-4D41AD35609C}" destId="{CEB7DDF2-356B-4819-B7ED-80FF2D77E495}" srcOrd="2" destOrd="0" presId="urn:microsoft.com/office/officeart/2018/2/layout/IconVerticalSolidList"/>
    <dgm:cxn modelId="{B4B04FA2-9B78-405C-B76F-0A1989C97C35}" type="presParOf" srcId="{6D853086-4F10-4675-9F67-4D41AD35609C}" destId="{DBAB1305-089D-49BF-B772-C55F7226F5D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88236D-673F-4209-AA4D-FB8F44CA8D19}">
      <dsp:nvSpPr>
        <dsp:cNvPr id="0" name=""/>
        <dsp:cNvSpPr/>
      </dsp:nvSpPr>
      <dsp:spPr>
        <a:xfrm>
          <a:off x="0" y="1098538"/>
          <a:ext cx="11974050" cy="202807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A156EF9-7AD1-415C-BFE1-2884BB0E01C8}">
      <dsp:nvSpPr>
        <dsp:cNvPr id="0" name=""/>
        <dsp:cNvSpPr/>
      </dsp:nvSpPr>
      <dsp:spPr>
        <a:xfrm>
          <a:off x="613491" y="1554854"/>
          <a:ext cx="1115439" cy="111543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AA465C-09A5-409F-95F2-AB0A735A85AE}">
      <dsp:nvSpPr>
        <dsp:cNvPr id="0" name=""/>
        <dsp:cNvSpPr/>
      </dsp:nvSpPr>
      <dsp:spPr>
        <a:xfrm>
          <a:off x="2342422" y="1098538"/>
          <a:ext cx="9631628" cy="20280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4638" tIns="214638" rIns="214638" bIns="214638" numCol="1" spcCol="1270" anchor="ctr" anchorCtr="0">
          <a:noAutofit/>
        </a:bodyPr>
        <a:lstStyle/>
        <a:p>
          <a:pPr marL="0" lvl="0" indent="0" algn="l" defTabSz="1066800">
            <a:lnSpc>
              <a:spcPct val="100000"/>
            </a:lnSpc>
            <a:spcBef>
              <a:spcPct val="0"/>
            </a:spcBef>
            <a:spcAft>
              <a:spcPct val="35000"/>
            </a:spcAft>
            <a:buNone/>
          </a:pPr>
          <a:r>
            <a:rPr lang="en-US" sz="2400" kern="1200"/>
            <a:t>It is Azure's inbuilt NoSQL server. Using the SQL API, you can query the data using SQL queries.</a:t>
          </a:r>
        </a:p>
      </dsp:txBody>
      <dsp:txXfrm>
        <a:off x="2342422" y="1098538"/>
        <a:ext cx="9631628" cy="2028071"/>
      </dsp:txXfrm>
    </dsp:sp>
    <dsp:sp modelId="{DABB1C76-4964-4E67-9E93-1781B22E8191}">
      <dsp:nvSpPr>
        <dsp:cNvPr id="0" name=""/>
        <dsp:cNvSpPr/>
      </dsp:nvSpPr>
      <dsp:spPr>
        <a:xfrm>
          <a:off x="0" y="3633627"/>
          <a:ext cx="11974050" cy="202807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3C20DEE-D0C5-463C-B64F-0D507F043CF2}">
      <dsp:nvSpPr>
        <dsp:cNvPr id="0" name=""/>
        <dsp:cNvSpPr/>
      </dsp:nvSpPr>
      <dsp:spPr>
        <a:xfrm>
          <a:off x="613491" y="4089943"/>
          <a:ext cx="1115439" cy="111543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BAB1305-089D-49BF-B772-C55F7226F5DB}">
      <dsp:nvSpPr>
        <dsp:cNvPr id="0" name=""/>
        <dsp:cNvSpPr/>
      </dsp:nvSpPr>
      <dsp:spPr>
        <a:xfrm>
          <a:off x="2342422" y="3633627"/>
          <a:ext cx="9631628" cy="20280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4638" tIns="214638" rIns="214638" bIns="214638" numCol="1" spcCol="1270" anchor="ctr" anchorCtr="0">
          <a:noAutofit/>
        </a:bodyPr>
        <a:lstStyle/>
        <a:p>
          <a:pPr marL="0" lvl="0" indent="0" algn="l" defTabSz="1066800">
            <a:lnSpc>
              <a:spcPct val="100000"/>
            </a:lnSpc>
            <a:spcBef>
              <a:spcPct val="0"/>
            </a:spcBef>
            <a:spcAft>
              <a:spcPct val="35000"/>
            </a:spcAft>
            <a:buNone/>
          </a:pPr>
          <a:r>
            <a:rPr lang="en-US" sz="2400" kern="1200"/>
            <a:t>An API(Application Programming Interface) is like a helpful translator that lets different apps or programs talk to each other even if they speak different "languages." It's like a set of rules and tools that developers create so that their software can work together and share information.</a:t>
          </a:r>
        </a:p>
      </dsp:txBody>
      <dsp:txXfrm>
        <a:off x="2342422" y="3633627"/>
        <a:ext cx="9631628" cy="202807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svg>
</file>

<file path=ppt/media/image13.png>
</file>

<file path=ppt/media/image14.svg>
</file>

<file path=ppt/media/image15.jpeg>
</file>

<file path=ppt/media/image16.png>
</file>

<file path=ppt/media/image17.png>
</file>

<file path=ppt/media/image18.png>
</file>

<file path=ppt/media/image19.png>
</file>

<file path=ppt/media/image2.jpeg>
</file>

<file path=ppt/media/image20.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45424C-529A-4110-9CD7-3414CE5094F7}" type="datetimeFigureOut">
              <a:t>8/14/2023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5F4719-9C8E-4E99-9330-F42BA993DE1F}" type="slidenum">
              <a:t>‹#›</a:t>
            </a:fld>
            <a:endParaRPr lang="en-US"/>
          </a:p>
        </p:txBody>
      </p:sp>
    </p:spTree>
    <p:extLst>
      <p:ext uri="{BB962C8B-B14F-4D97-AF65-F5344CB8AC3E}">
        <p14:creationId xmlns:p14="http://schemas.microsoft.com/office/powerpoint/2010/main" val="2005663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38E538-AF98-B042-A8EF-C9EB5B3D6DF5}" type="slidenum">
              <a:rPr lang="en-US" smtClean="0"/>
              <a:t>1</a:t>
            </a:fld>
            <a:endParaRPr lang="en-US"/>
          </a:p>
        </p:txBody>
      </p:sp>
    </p:spTree>
    <p:extLst>
      <p:ext uri="{BB962C8B-B14F-4D97-AF65-F5344CB8AC3E}">
        <p14:creationId xmlns:p14="http://schemas.microsoft.com/office/powerpoint/2010/main" val="2722348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If you're new to Azure Resource Manager, there are some terms you might not be familiar with.</a:t>
            </a:r>
          </a:p>
          <a:p>
            <a:endParaRPr lang="en-GB"/>
          </a:p>
          <a:p>
            <a:endParaRPr lang="en-GB"/>
          </a:p>
        </p:txBody>
      </p:sp>
      <p:sp>
        <p:nvSpPr>
          <p:cNvPr id="4" name="Slide Number Placeholder 3"/>
          <p:cNvSpPr>
            <a:spLocks noGrp="1"/>
          </p:cNvSpPr>
          <p:nvPr>
            <p:ph type="sldNum" sz="quarter" idx="5"/>
          </p:nvPr>
        </p:nvSpPr>
        <p:spPr/>
        <p:txBody>
          <a:bodyPr/>
          <a:lstStyle/>
          <a:p>
            <a:fld id="{FF72D540-FD95-4E19-A7EA-2E1B333AC740}" type="slidenum">
              <a:rPr lang="en-GB" smtClean="0"/>
              <a:t>10</a:t>
            </a:fld>
            <a:endParaRPr lang="en-GB"/>
          </a:p>
        </p:txBody>
      </p:sp>
    </p:spTree>
    <p:extLst>
      <p:ext uri="{BB962C8B-B14F-4D97-AF65-F5344CB8AC3E}">
        <p14:creationId xmlns:p14="http://schemas.microsoft.com/office/powerpoint/2010/main" val="19349078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p:cNvSpPr>
            <a:spLocks noGrp="1"/>
          </p:cNvSpPr>
          <p:nvPr>
            <p:ph type="sldNum" sz="quarter" idx="5"/>
          </p:nvPr>
        </p:nvSpPr>
        <p:spPr/>
        <p:txBody>
          <a:bodyPr/>
          <a:lstStyle/>
          <a:p>
            <a:fld id="{5BFE80F2-A684-458B-9F77-A538FB0FB601}" type="slidenum">
              <a:rPr lang="en-GB" smtClean="0"/>
              <a:t>12</a:t>
            </a:fld>
            <a:endParaRPr lang="en-GB"/>
          </a:p>
        </p:txBody>
      </p:sp>
    </p:spTree>
    <p:extLst>
      <p:ext uri="{BB962C8B-B14F-4D97-AF65-F5344CB8AC3E}">
        <p14:creationId xmlns:p14="http://schemas.microsoft.com/office/powerpoint/2010/main" val="3769430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p:cNvSpPr>
            <a:spLocks noGrp="1"/>
          </p:cNvSpPr>
          <p:nvPr>
            <p:ph type="sldNum" sz="quarter" idx="5"/>
          </p:nvPr>
        </p:nvSpPr>
        <p:spPr/>
        <p:txBody>
          <a:bodyPr/>
          <a:lstStyle/>
          <a:p>
            <a:fld id="{5BFE80F2-A684-458B-9F77-A538FB0FB601}" type="slidenum">
              <a:rPr lang="en-GB" smtClean="0"/>
              <a:t>13</a:t>
            </a:fld>
            <a:endParaRPr lang="en-GB"/>
          </a:p>
        </p:txBody>
      </p:sp>
    </p:spTree>
    <p:extLst>
      <p:ext uri="{BB962C8B-B14F-4D97-AF65-F5344CB8AC3E}">
        <p14:creationId xmlns:p14="http://schemas.microsoft.com/office/powerpoint/2010/main" val="1998240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C4F90F32-1C88-8840-8FA1-EB4879F5F747}" type="datetimeFigureOut">
              <a:rPr lang="en-US" smtClean="0"/>
              <a:t>8/14/2023</a:t>
            </a:fld>
            <a:endParaRPr lang="en-US"/>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5D5C2165-E5C9-C84F-9238-A288C23C75C8}" type="slidenum">
              <a:rPr lang="en-US" smtClean="0"/>
              <a:t>‹#›</a:t>
            </a:fld>
            <a:endParaRPr lang="en-US"/>
          </a:p>
        </p:txBody>
      </p:sp>
    </p:spTree>
    <p:extLst>
      <p:ext uri="{BB962C8B-B14F-4D97-AF65-F5344CB8AC3E}">
        <p14:creationId xmlns:p14="http://schemas.microsoft.com/office/powerpoint/2010/main" val="1463595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C4F90F32-1C88-8840-8FA1-EB4879F5F747}" type="datetimeFigureOut">
              <a:rPr lang="en-US" smtClean="0"/>
              <a:t>8/14/2023</a:t>
            </a:fld>
            <a:endParaRPr lang="en-US"/>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5D5C2165-E5C9-C84F-9238-A288C23C75C8}" type="slidenum">
              <a:rPr lang="en-US" smtClean="0"/>
              <a:t>‹#›</a:t>
            </a:fld>
            <a:endParaRPr lang="en-US"/>
          </a:p>
        </p:txBody>
      </p:sp>
    </p:spTree>
    <p:extLst>
      <p:ext uri="{BB962C8B-B14F-4D97-AF65-F5344CB8AC3E}">
        <p14:creationId xmlns:p14="http://schemas.microsoft.com/office/powerpoint/2010/main" val="20660367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
        <p:nvSpPr>
          <p:cNvPr id="4" name="Text Placeholder 3">
            <a:extLst>
              <a:ext uri="{FF2B5EF4-FFF2-40B4-BE49-F238E27FC236}">
                <a16:creationId xmlns:a16="http://schemas.microsoft.com/office/drawing/2014/main" id="{6978A4A8-C50E-D711-17AF-08E5784DD390}"/>
              </a:ext>
            </a:extLst>
          </p:cNvPr>
          <p:cNvSpPr>
            <a:spLocks noGrp="1"/>
          </p:cNvSpPr>
          <p:nvPr>
            <p:ph type="body" sz="quarter" idx="10"/>
          </p:nvPr>
        </p:nvSpPr>
        <p:spPr>
          <a:xfrm>
            <a:off x="261938" y="2062163"/>
            <a:ext cx="5556250" cy="35496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537211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6" cy="6857995"/>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5118656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2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6" cy="6857994"/>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Tree>
    <p:extLst>
      <p:ext uri="{BB962C8B-B14F-4D97-AF65-F5344CB8AC3E}">
        <p14:creationId xmlns:p14="http://schemas.microsoft.com/office/powerpoint/2010/main" val="12062132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7" cy="6857995"/>
          </a:xfrm>
          <a:prstGeom prst="rect">
            <a:avLst/>
          </a:prstGeom>
        </p:spPr>
      </p:pic>
      <p:sp>
        <p:nvSpPr>
          <p:cNvPr id="4" name="Title 1">
            <a:extLst>
              <a:ext uri="{FF2B5EF4-FFF2-40B4-BE49-F238E27FC236}">
                <a16:creationId xmlns:a16="http://schemas.microsoft.com/office/drawing/2014/main" id="{40D8F466-3F4F-42A3-96BE-369B7CDF541B}"/>
              </a:ext>
            </a:extLst>
          </p:cNvPr>
          <p:cNvSpPr>
            <a:spLocks noGrp="1"/>
          </p:cNvSpPr>
          <p:nvPr>
            <p:ph type="ctrTitle" hasCustomPrompt="1"/>
          </p:nvPr>
        </p:nvSpPr>
        <p:spPr>
          <a:xfrm>
            <a:off x="262637" y="455720"/>
            <a:ext cx="7052563"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Main Title Slide</a:t>
            </a:r>
          </a:p>
        </p:txBody>
      </p:sp>
      <p:sp>
        <p:nvSpPr>
          <p:cNvPr id="3" name="Text Placeholder 2">
            <a:extLst>
              <a:ext uri="{FF2B5EF4-FFF2-40B4-BE49-F238E27FC236}">
                <a16:creationId xmlns:a16="http://schemas.microsoft.com/office/drawing/2014/main" id="{4894A0CF-4380-21C8-9BB1-69BB9103D54E}"/>
              </a:ext>
            </a:extLst>
          </p:cNvPr>
          <p:cNvSpPr>
            <a:spLocks noGrp="1"/>
          </p:cNvSpPr>
          <p:nvPr>
            <p:ph type="body" sz="quarter" idx="10"/>
          </p:nvPr>
        </p:nvSpPr>
        <p:spPr>
          <a:xfrm>
            <a:off x="261938" y="2011363"/>
            <a:ext cx="7053262" cy="3175000"/>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813271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606ABE-F4CF-4DBD-B210-ADEBAF59913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7"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b="1">
                <a:solidFill>
                  <a:schemeClr val="bg1"/>
                </a:solidFill>
                <a:latin typeface="+mn-lt"/>
                <a:ea typeface="Open Sans Semibold" panose="020B0706030804020204" pitchFamily="34" charset="0"/>
                <a:cs typeface="Open Sans Semibold" panose="020B0706030804020204" pitchFamily="34" charset="0"/>
              </a:defRPr>
            </a:lvl1pPr>
          </a:lstStyle>
          <a:p>
            <a:r>
              <a:rPr lang="en-US" dirty="0"/>
              <a:t>Main Title Slide</a:t>
            </a:r>
          </a:p>
        </p:txBody>
      </p:sp>
      <p:sp>
        <p:nvSpPr>
          <p:cNvPr id="3" name="Content Placeholder 2">
            <a:extLst>
              <a:ext uri="{FF2B5EF4-FFF2-40B4-BE49-F238E27FC236}">
                <a16:creationId xmlns:a16="http://schemas.microsoft.com/office/drawing/2014/main" id="{B3A84904-36D1-582F-EA83-2690B60D6C31}"/>
              </a:ext>
            </a:extLst>
          </p:cNvPr>
          <p:cNvSpPr>
            <a:spLocks noGrp="1"/>
          </p:cNvSpPr>
          <p:nvPr>
            <p:ph sz="quarter" idx="10"/>
          </p:nvPr>
        </p:nvSpPr>
        <p:spPr>
          <a:xfrm>
            <a:off x="206375" y="1571625"/>
            <a:ext cx="11739563" cy="4297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800835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p:nvPicPr>
        <p:blipFill rotWithShape="1">
          <a:blip r:embed="rId2">
            <a:extLst>
              <a:ext uri="{28A0092B-C50C-407E-A947-70E740481C1C}">
                <a14:useLocalDpi xmlns:a14="http://schemas.microsoft.com/office/drawing/2010/main" val="0"/>
              </a:ext>
            </a:extLst>
          </a:blip>
          <a:srcRect b="88812"/>
          <a:stretch/>
        </p:blipFill>
        <p:spPr>
          <a:xfrm>
            <a:off x="594" y="1"/>
            <a:ext cx="12191406" cy="739532"/>
          </a:xfrm>
          <a:prstGeom prst="rect">
            <a:avLst/>
          </a:prstGeom>
        </p:spPr>
      </p:pic>
      <p:sp>
        <p:nvSpPr>
          <p:cNvPr id="4" name="Content Placeholder 3">
            <a:extLst>
              <a:ext uri="{FF2B5EF4-FFF2-40B4-BE49-F238E27FC236}">
                <a16:creationId xmlns:a16="http://schemas.microsoft.com/office/drawing/2014/main" id="{73B1A522-9E72-5867-8361-D9DA27CEBF14}"/>
              </a:ext>
            </a:extLst>
          </p:cNvPr>
          <p:cNvSpPr>
            <a:spLocks noGrp="1"/>
          </p:cNvSpPr>
          <p:nvPr>
            <p:ph sz="quarter" idx="10"/>
          </p:nvPr>
        </p:nvSpPr>
        <p:spPr>
          <a:xfrm>
            <a:off x="407987" y="963613"/>
            <a:ext cx="11213205" cy="56283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itle 4">
            <a:extLst>
              <a:ext uri="{FF2B5EF4-FFF2-40B4-BE49-F238E27FC236}">
                <a16:creationId xmlns:a16="http://schemas.microsoft.com/office/drawing/2014/main" id="{9475D9E9-5683-A00F-8EED-13695569CFF1}"/>
              </a:ext>
            </a:extLst>
          </p:cNvPr>
          <p:cNvSpPr>
            <a:spLocks noGrp="1"/>
          </p:cNvSpPr>
          <p:nvPr>
            <p:ph type="title"/>
          </p:nvPr>
        </p:nvSpPr>
        <p:spPr>
          <a:xfrm>
            <a:off x="114992" y="128378"/>
            <a:ext cx="10515600" cy="507077"/>
          </a:xfrm>
        </p:spPr>
        <p:txBody>
          <a:bodyPr>
            <a:noAutofit/>
          </a:bodyPr>
          <a:lstStyle>
            <a:lvl1pPr>
              <a:defRPr sz="2800" b="1">
                <a:solidFill>
                  <a:schemeClr val="bg1"/>
                </a:solidFill>
              </a:defRPr>
            </a:lvl1pPr>
          </a:lstStyle>
          <a:p>
            <a:r>
              <a:rPr lang="en-US"/>
              <a:t>Click to edit Master title style</a:t>
            </a:r>
            <a:endParaRPr lang="en-GB" dirty="0"/>
          </a:p>
        </p:txBody>
      </p:sp>
    </p:spTree>
    <p:extLst>
      <p:ext uri="{BB962C8B-B14F-4D97-AF65-F5344CB8AC3E}">
        <p14:creationId xmlns:p14="http://schemas.microsoft.com/office/powerpoint/2010/main" val="417022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C021B98C-6574-4C8C-B819-404339D9CB0E}" type="datetimeFigureOut">
              <a:rPr lang="en-GB" smtClean="0"/>
              <a:t>14/08/2023</a:t>
            </a:fld>
            <a:endParaRPr lang="en-GB"/>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8D6C12CD-F68A-410B-B226-2535A53671C3}" type="slidenum">
              <a:rPr lang="en-GB" smtClean="0"/>
              <a:t>‹#›</a:t>
            </a:fld>
            <a:endParaRPr lang="en-GB"/>
          </a:p>
        </p:txBody>
      </p:sp>
    </p:spTree>
    <p:extLst>
      <p:ext uri="{BB962C8B-B14F-4D97-AF65-F5344CB8AC3E}">
        <p14:creationId xmlns:p14="http://schemas.microsoft.com/office/powerpoint/2010/main" val="12970868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C021B98C-6574-4C8C-B819-404339D9CB0E}" type="datetimeFigureOut">
              <a:rPr lang="en-GB" smtClean="0"/>
              <a:t>14/08/2023</a:t>
            </a:fld>
            <a:endParaRPr lang="en-GB"/>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8D6C12CD-F68A-410B-B226-2535A53671C3}" type="slidenum">
              <a:rPr lang="en-GB" smtClean="0"/>
              <a:t>‹#›</a:t>
            </a:fld>
            <a:endParaRPr lang="en-GB"/>
          </a:p>
        </p:txBody>
      </p:sp>
    </p:spTree>
    <p:extLst>
      <p:ext uri="{BB962C8B-B14F-4D97-AF65-F5344CB8AC3E}">
        <p14:creationId xmlns:p14="http://schemas.microsoft.com/office/powerpoint/2010/main" val="39647790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4" name="Text Placeholder 3">
            <a:extLst>
              <a:ext uri="{FF2B5EF4-FFF2-40B4-BE49-F238E27FC236}">
                <a16:creationId xmlns:a16="http://schemas.microsoft.com/office/drawing/2014/main" id="{6978A4A8-C50E-D711-17AF-08E5784DD390}"/>
              </a:ext>
            </a:extLst>
          </p:cNvPr>
          <p:cNvSpPr>
            <a:spLocks noGrp="1"/>
          </p:cNvSpPr>
          <p:nvPr>
            <p:ph type="body" sz="quarter" idx="10"/>
          </p:nvPr>
        </p:nvSpPr>
        <p:spPr>
          <a:xfrm>
            <a:off x="261938" y="2062163"/>
            <a:ext cx="5556250" cy="35496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379565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6" cy="6857995"/>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24756989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2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6" cy="6857994"/>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59382205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7" cy="6857995"/>
          </a:xfrm>
          <a:prstGeom prst="rect">
            <a:avLst/>
          </a:prstGeom>
        </p:spPr>
      </p:pic>
      <p:sp>
        <p:nvSpPr>
          <p:cNvPr id="4" name="Title 1">
            <a:extLst>
              <a:ext uri="{FF2B5EF4-FFF2-40B4-BE49-F238E27FC236}">
                <a16:creationId xmlns:a16="http://schemas.microsoft.com/office/drawing/2014/main" id="{40D8F466-3F4F-42A3-96BE-369B7CDF541B}"/>
              </a:ext>
            </a:extLst>
          </p:cNvPr>
          <p:cNvSpPr>
            <a:spLocks noGrp="1"/>
          </p:cNvSpPr>
          <p:nvPr>
            <p:ph type="ctrTitle" hasCustomPrompt="1"/>
          </p:nvPr>
        </p:nvSpPr>
        <p:spPr>
          <a:xfrm>
            <a:off x="262637" y="455720"/>
            <a:ext cx="7052563"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3" name="Text Placeholder 2">
            <a:extLst>
              <a:ext uri="{FF2B5EF4-FFF2-40B4-BE49-F238E27FC236}">
                <a16:creationId xmlns:a16="http://schemas.microsoft.com/office/drawing/2014/main" id="{4894A0CF-4380-21C8-9BB1-69BB9103D54E}"/>
              </a:ext>
            </a:extLst>
          </p:cNvPr>
          <p:cNvSpPr>
            <a:spLocks noGrp="1"/>
          </p:cNvSpPr>
          <p:nvPr>
            <p:ph type="body" sz="quarter" idx="10"/>
          </p:nvPr>
        </p:nvSpPr>
        <p:spPr>
          <a:xfrm>
            <a:off x="261938" y="2011363"/>
            <a:ext cx="7053262" cy="3175000"/>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85915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606ABE-F4CF-4DBD-B210-ADEBAF59913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7"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b="1">
                <a:solidFill>
                  <a:schemeClr val="bg1"/>
                </a:solidFill>
                <a:latin typeface="+mn-lt"/>
                <a:ea typeface="Open Sans Semibold" panose="020B0706030804020204" pitchFamily="34" charset="0"/>
                <a:cs typeface="Open Sans Semibold" panose="020B0706030804020204" pitchFamily="34" charset="0"/>
              </a:defRPr>
            </a:lvl1pPr>
          </a:lstStyle>
          <a:p>
            <a:r>
              <a:rPr lang="en-US"/>
              <a:t>Main Title Slide</a:t>
            </a:r>
          </a:p>
        </p:txBody>
      </p:sp>
      <p:sp>
        <p:nvSpPr>
          <p:cNvPr id="3" name="Content Placeholder 2">
            <a:extLst>
              <a:ext uri="{FF2B5EF4-FFF2-40B4-BE49-F238E27FC236}">
                <a16:creationId xmlns:a16="http://schemas.microsoft.com/office/drawing/2014/main" id="{B3A84904-36D1-582F-EA83-2690B60D6C31}"/>
              </a:ext>
            </a:extLst>
          </p:cNvPr>
          <p:cNvSpPr>
            <a:spLocks noGrp="1"/>
          </p:cNvSpPr>
          <p:nvPr>
            <p:ph sz="quarter" idx="10"/>
          </p:nvPr>
        </p:nvSpPr>
        <p:spPr>
          <a:xfrm>
            <a:off x="206375" y="1571625"/>
            <a:ext cx="11739563" cy="4297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861202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p:nvPicPr>
        <p:blipFill rotWithShape="1">
          <a:blip r:embed="rId2">
            <a:extLst>
              <a:ext uri="{28A0092B-C50C-407E-A947-70E740481C1C}">
                <a14:useLocalDpi xmlns:a14="http://schemas.microsoft.com/office/drawing/2010/main" val="0"/>
              </a:ext>
            </a:extLst>
          </a:blip>
          <a:srcRect b="88812"/>
          <a:stretch/>
        </p:blipFill>
        <p:spPr>
          <a:xfrm>
            <a:off x="594" y="1"/>
            <a:ext cx="12191406" cy="739532"/>
          </a:xfrm>
          <a:prstGeom prst="rect">
            <a:avLst/>
          </a:prstGeom>
        </p:spPr>
      </p:pic>
      <p:sp>
        <p:nvSpPr>
          <p:cNvPr id="4" name="Content Placeholder 3">
            <a:extLst>
              <a:ext uri="{FF2B5EF4-FFF2-40B4-BE49-F238E27FC236}">
                <a16:creationId xmlns:a16="http://schemas.microsoft.com/office/drawing/2014/main" id="{73B1A522-9E72-5867-8361-D9DA27CEBF14}"/>
              </a:ext>
            </a:extLst>
          </p:cNvPr>
          <p:cNvSpPr>
            <a:spLocks noGrp="1"/>
          </p:cNvSpPr>
          <p:nvPr>
            <p:ph sz="quarter" idx="10"/>
          </p:nvPr>
        </p:nvSpPr>
        <p:spPr>
          <a:xfrm>
            <a:off x="407987" y="963613"/>
            <a:ext cx="11213205" cy="56283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itle 4">
            <a:extLst>
              <a:ext uri="{FF2B5EF4-FFF2-40B4-BE49-F238E27FC236}">
                <a16:creationId xmlns:a16="http://schemas.microsoft.com/office/drawing/2014/main" id="{9475D9E9-5683-A00F-8EED-13695569CFF1}"/>
              </a:ext>
            </a:extLst>
          </p:cNvPr>
          <p:cNvSpPr>
            <a:spLocks noGrp="1"/>
          </p:cNvSpPr>
          <p:nvPr>
            <p:ph type="title"/>
          </p:nvPr>
        </p:nvSpPr>
        <p:spPr>
          <a:xfrm>
            <a:off x="114992" y="128378"/>
            <a:ext cx="10515600" cy="507077"/>
          </a:xfrm>
        </p:spPr>
        <p:txBody>
          <a:bodyPr>
            <a:noAutofit/>
          </a:bodyPr>
          <a:lstStyle>
            <a:lvl1pPr>
              <a:defRPr sz="2800" b="1">
                <a:solidFill>
                  <a:schemeClr val="bg1"/>
                </a:solidFill>
              </a:defRPr>
            </a:lvl1pPr>
          </a:lstStyle>
          <a:p>
            <a:r>
              <a:rPr lang="en-US"/>
              <a:t>Click to edit Master title style</a:t>
            </a:r>
            <a:endParaRPr lang="en-GB"/>
          </a:p>
        </p:txBody>
      </p:sp>
    </p:spTree>
    <p:extLst>
      <p:ext uri="{BB962C8B-B14F-4D97-AF65-F5344CB8AC3E}">
        <p14:creationId xmlns:p14="http://schemas.microsoft.com/office/powerpoint/2010/main" val="3511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A7C17D37-463F-48A7-90A9-DD4C46A9FD51}" type="datetimeFigureOut">
              <a:rPr lang="en-GB" smtClean="0"/>
              <a:t>14/08/2023</a:t>
            </a:fld>
            <a:endParaRPr lang="en-GB"/>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A8AB8041-BB29-40D4-9C1D-32D3D0464E53}" type="slidenum">
              <a:rPr lang="en-GB" smtClean="0"/>
              <a:t>‹#›</a:t>
            </a:fld>
            <a:endParaRPr lang="en-GB"/>
          </a:p>
        </p:txBody>
      </p:sp>
    </p:spTree>
    <p:extLst>
      <p:ext uri="{BB962C8B-B14F-4D97-AF65-F5344CB8AC3E}">
        <p14:creationId xmlns:p14="http://schemas.microsoft.com/office/powerpoint/2010/main" val="42399111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A7C17D37-463F-48A7-90A9-DD4C46A9FD51}" type="datetimeFigureOut">
              <a:rPr lang="en-GB" smtClean="0"/>
              <a:t>14/08/2023</a:t>
            </a:fld>
            <a:endParaRPr lang="en-GB"/>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A8AB8041-BB29-40D4-9C1D-32D3D0464E53}" type="slidenum">
              <a:rPr lang="en-GB" smtClean="0"/>
              <a:t>‹#›</a:t>
            </a:fld>
            <a:endParaRPr lang="en-GB"/>
          </a:p>
        </p:txBody>
      </p:sp>
    </p:spTree>
    <p:extLst>
      <p:ext uri="{BB962C8B-B14F-4D97-AF65-F5344CB8AC3E}">
        <p14:creationId xmlns:p14="http://schemas.microsoft.com/office/powerpoint/2010/main" val="1903517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4" name="Text Placeholder 3">
            <a:extLst>
              <a:ext uri="{FF2B5EF4-FFF2-40B4-BE49-F238E27FC236}">
                <a16:creationId xmlns:a16="http://schemas.microsoft.com/office/drawing/2014/main" id="{6978A4A8-C50E-D711-17AF-08E5784DD390}"/>
              </a:ext>
            </a:extLst>
          </p:cNvPr>
          <p:cNvSpPr>
            <a:spLocks noGrp="1"/>
          </p:cNvSpPr>
          <p:nvPr>
            <p:ph type="body" sz="quarter" idx="10"/>
          </p:nvPr>
        </p:nvSpPr>
        <p:spPr>
          <a:xfrm>
            <a:off x="261938" y="2062163"/>
            <a:ext cx="5556250" cy="35496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1342457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6" cy="6857995"/>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29215296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12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6" cy="6857994"/>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96514855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7" cy="6857995"/>
          </a:xfrm>
          <a:prstGeom prst="rect">
            <a:avLst/>
          </a:prstGeom>
        </p:spPr>
      </p:pic>
      <p:sp>
        <p:nvSpPr>
          <p:cNvPr id="4" name="Title 1">
            <a:extLst>
              <a:ext uri="{FF2B5EF4-FFF2-40B4-BE49-F238E27FC236}">
                <a16:creationId xmlns:a16="http://schemas.microsoft.com/office/drawing/2014/main" id="{40D8F466-3F4F-42A3-96BE-369B7CDF541B}"/>
              </a:ext>
            </a:extLst>
          </p:cNvPr>
          <p:cNvSpPr>
            <a:spLocks noGrp="1"/>
          </p:cNvSpPr>
          <p:nvPr>
            <p:ph type="ctrTitle" hasCustomPrompt="1"/>
          </p:nvPr>
        </p:nvSpPr>
        <p:spPr>
          <a:xfrm>
            <a:off x="262637" y="455720"/>
            <a:ext cx="7052563"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3" name="Text Placeholder 2">
            <a:extLst>
              <a:ext uri="{FF2B5EF4-FFF2-40B4-BE49-F238E27FC236}">
                <a16:creationId xmlns:a16="http://schemas.microsoft.com/office/drawing/2014/main" id="{4894A0CF-4380-21C8-9BB1-69BB9103D54E}"/>
              </a:ext>
            </a:extLst>
          </p:cNvPr>
          <p:cNvSpPr>
            <a:spLocks noGrp="1"/>
          </p:cNvSpPr>
          <p:nvPr>
            <p:ph type="body" sz="quarter" idx="10"/>
          </p:nvPr>
        </p:nvSpPr>
        <p:spPr>
          <a:xfrm>
            <a:off x="261938" y="2011363"/>
            <a:ext cx="7053262" cy="3175000"/>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02369703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606ABE-F4CF-4DBD-B210-ADEBAF59913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7"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b="1">
                <a:solidFill>
                  <a:schemeClr val="bg1"/>
                </a:solidFill>
                <a:latin typeface="+mn-lt"/>
                <a:ea typeface="Open Sans Semibold" panose="020B0706030804020204" pitchFamily="34" charset="0"/>
                <a:cs typeface="Open Sans Semibold" panose="020B0706030804020204" pitchFamily="34" charset="0"/>
              </a:defRPr>
            </a:lvl1pPr>
          </a:lstStyle>
          <a:p>
            <a:r>
              <a:rPr lang="en-US"/>
              <a:t>Main Title Slide</a:t>
            </a:r>
          </a:p>
        </p:txBody>
      </p:sp>
      <p:sp>
        <p:nvSpPr>
          <p:cNvPr id="3" name="Content Placeholder 2">
            <a:extLst>
              <a:ext uri="{FF2B5EF4-FFF2-40B4-BE49-F238E27FC236}">
                <a16:creationId xmlns:a16="http://schemas.microsoft.com/office/drawing/2014/main" id="{B3A84904-36D1-582F-EA83-2690B60D6C31}"/>
              </a:ext>
            </a:extLst>
          </p:cNvPr>
          <p:cNvSpPr>
            <a:spLocks noGrp="1"/>
          </p:cNvSpPr>
          <p:nvPr>
            <p:ph sz="quarter" idx="10"/>
          </p:nvPr>
        </p:nvSpPr>
        <p:spPr>
          <a:xfrm>
            <a:off x="206375" y="1571625"/>
            <a:ext cx="11739563" cy="4297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69520752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p:nvPicPr>
        <p:blipFill rotWithShape="1">
          <a:blip r:embed="rId2">
            <a:extLst>
              <a:ext uri="{28A0092B-C50C-407E-A947-70E740481C1C}">
                <a14:useLocalDpi xmlns:a14="http://schemas.microsoft.com/office/drawing/2010/main" val="0"/>
              </a:ext>
            </a:extLst>
          </a:blip>
          <a:srcRect b="88812"/>
          <a:stretch/>
        </p:blipFill>
        <p:spPr>
          <a:xfrm>
            <a:off x="594" y="1"/>
            <a:ext cx="12191406" cy="739532"/>
          </a:xfrm>
          <a:prstGeom prst="rect">
            <a:avLst/>
          </a:prstGeom>
        </p:spPr>
      </p:pic>
      <p:sp>
        <p:nvSpPr>
          <p:cNvPr id="4" name="Content Placeholder 3">
            <a:extLst>
              <a:ext uri="{FF2B5EF4-FFF2-40B4-BE49-F238E27FC236}">
                <a16:creationId xmlns:a16="http://schemas.microsoft.com/office/drawing/2014/main" id="{73B1A522-9E72-5867-8361-D9DA27CEBF14}"/>
              </a:ext>
            </a:extLst>
          </p:cNvPr>
          <p:cNvSpPr>
            <a:spLocks noGrp="1"/>
          </p:cNvSpPr>
          <p:nvPr>
            <p:ph sz="quarter" idx="10"/>
          </p:nvPr>
        </p:nvSpPr>
        <p:spPr>
          <a:xfrm>
            <a:off x="407987" y="963613"/>
            <a:ext cx="11213205" cy="56283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itle 4">
            <a:extLst>
              <a:ext uri="{FF2B5EF4-FFF2-40B4-BE49-F238E27FC236}">
                <a16:creationId xmlns:a16="http://schemas.microsoft.com/office/drawing/2014/main" id="{9475D9E9-5683-A00F-8EED-13695569CFF1}"/>
              </a:ext>
            </a:extLst>
          </p:cNvPr>
          <p:cNvSpPr>
            <a:spLocks noGrp="1"/>
          </p:cNvSpPr>
          <p:nvPr>
            <p:ph type="title"/>
          </p:nvPr>
        </p:nvSpPr>
        <p:spPr>
          <a:xfrm>
            <a:off x="114992" y="128378"/>
            <a:ext cx="10515600" cy="507077"/>
          </a:xfrm>
        </p:spPr>
        <p:txBody>
          <a:bodyPr>
            <a:noAutofit/>
          </a:bodyPr>
          <a:lstStyle>
            <a:lvl1pPr>
              <a:defRPr sz="2800" b="1">
                <a:solidFill>
                  <a:schemeClr val="bg1"/>
                </a:solidFill>
              </a:defRPr>
            </a:lvl1pPr>
          </a:lstStyle>
          <a:p>
            <a:r>
              <a:rPr lang="en-US"/>
              <a:t>Click to edit Master title style</a:t>
            </a:r>
            <a:endParaRPr lang="en-GB"/>
          </a:p>
        </p:txBody>
      </p:sp>
    </p:spTree>
    <p:extLst>
      <p:ext uri="{BB962C8B-B14F-4D97-AF65-F5344CB8AC3E}">
        <p14:creationId xmlns:p14="http://schemas.microsoft.com/office/powerpoint/2010/main" val="16271832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58C0B-28B1-48A6-937F-DAC663B8C3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9070295-7AE2-4AF2-B0AC-34DB74EC1A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D361978-7B52-4AE1-AC39-5CB2A31FE0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CE91C00-975C-45B8-8C96-DDABB9D01EFA}"/>
              </a:ext>
            </a:extLst>
          </p:cNvPr>
          <p:cNvSpPr>
            <a:spLocks noGrp="1"/>
          </p:cNvSpPr>
          <p:nvPr>
            <p:ph type="dt" sz="half" idx="10"/>
          </p:nvPr>
        </p:nvSpPr>
        <p:spPr/>
        <p:txBody>
          <a:bodyPr/>
          <a:lstStyle/>
          <a:p>
            <a:fld id="{A7C17D37-463F-48A7-90A9-DD4C46A9FD51}" type="datetimeFigureOut">
              <a:rPr lang="en-GB" smtClean="0"/>
              <a:t>14/08/2023</a:t>
            </a:fld>
            <a:endParaRPr lang="en-GB"/>
          </a:p>
        </p:txBody>
      </p:sp>
      <p:sp>
        <p:nvSpPr>
          <p:cNvPr id="6" name="Footer Placeholder 5">
            <a:extLst>
              <a:ext uri="{FF2B5EF4-FFF2-40B4-BE49-F238E27FC236}">
                <a16:creationId xmlns:a16="http://schemas.microsoft.com/office/drawing/2014/main" id="{6EB42B73-118B-4498-8F5C-E292205666B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3E26086-95D9-42D2-A6EA-4DA1A1784CBB}"/>
              </a:ext>
            </a:extLst>
          </p:cNvPr>
          <p:cNvSpPr>
            <a:spLocks noGrp="1"/>
          </p:cNvSpPr>
          <p:nvPr>
            <p:ph type="sldNum" sz="quarter" idx="12"/>
          </p:nvPr>
        </p:nvSpPr>
        <p:spPr/>
        <p:txBody>
          <a:bodyPr/>
          <a:lstStyle/>
          <a:p>
            <a:fld id="{A8AB8041-BB29-40D4-9C1D-32D3D0464E53}" type="slidenum">
              <a:rPr lang="en-GB" smtClean="0"/>
              <a:t>‹#›</a:t>
            </a:fld>
            <a:endParaRPr lang="en-GB"/>
          </a:p>
        </p:txBody>
      </p:sp>
    </p:spTree>
    <p:extLst>
      <p:ext uri="{BB962C8B-B14F-4D97-AF65-F5344CB8AC3E}">
        <p14:creationId xmlns:p14="http://schemas.microsoft.com/office/powerpoint/2010/main" val="10930944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18643" y="1083334"/>
            <a:ext cx="11341268" cy="400110"/>
          </a:xfrm>
          <a:prstGeom prst="rect">
            <a:avLst/>
          </a:prstGeom>
        </p:spPr>
        <p:txBody>
          <a:bodyPr lIns="0" tIns="45720" rIns="0" bIns="45720"/>
          <a:lstStyle>
            <a:lvl1pPr>
              <a:defRPr sz="2000">
                <a:solidFill>
                  <a:schemeClr val="accent4"/>
                </a:solidFill>
              </a:defRPr>
            </a:lvl1pPr>
          </a:lstStyle>
          <a:p>
            <a:r>
              <a:rPr lang="en-US"/>
              <a:t>Subheading Segoe UI </a:t>
            </a:r>
            <a:r>
              <a:rPr lang="en-US" err="1"/>
              <a:t>Semibold</a:t>
            </a:r>
            <a:r>
              <a:rPr lang="en-US"/>
              <a:t> 20 </a:t>
            </a:r>
            <a:r>
              <a:rPr lang="en-US" err="1"/>
              <a:t>pt</a:t>
            </a:r>
            <a:endParaRPr lang="en-US"/>
          </a:p>
        </p:txBody>
      </p:sp>
      <p:sp>
        <p:nvSpPr>
          <p:cNvPr id="3" name="Footer Placeholder 1">
            <a:extLst>
              <a:ext uri="{FF2B5EF4-FFF2-40B4-BE49-F238E27FC236}">
                <a16:creationId xmlns:a16="http://schemas.microsoft.com/office/drawing/2014/main" id="{F1375FA3-68AA-4B3B-BB83-932D76211D48}"/>
              </a:ext>
            </a:extLst>
          </p:cNvPr>
          <p:cNvSpPr txBox="1">
            <a:spLocks/>
          </p:cNvSpPr>
          <p:nvPr userDrawn="1"/>
        </p:nvSpPr>
        <p:spPr>
          <a:xfrm>
            <a:off x="4038600" y="6598894"/>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a:t>© Copyright Microsoft Corporation. All rights reserved.</a:t>
            </a:r>
          </a:p>
        </p:txBody>
      </p:sp>
    </p:spTree>
    <p:extLst>
      <p:ext uri="{BB962C8B-B14F-4D97-AF65-F5344CB8AC3E}">
        <p14:creationId xmlns:p14="http://schemas.microsoft.com/office/powerpoint/2010/main" val="35082921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B075-0151-4E2F-8EDD-034F7B0C7C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0C21E0-0D6A-4590-8A8C-8A7BC7395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8AF48EA-C817-4F4C-8EC0-B4088DF47848}"/>
              </a:ext>
            </a:extLst>
          </p:cNvPr>
          <p:cNvSpPr>
            <a:spLocks noGrp="1"/>
          </p:cNvSpPr>
          <p:nvPr>
            <p:ph type="dt" sz="half" idx="10"/>
          </p:nvPr>
        </p:nvSpPr>
        <p:spPr/>
        <p:txBody>
          <a:bodyPr/>
          <a:lstStyle/>
          <a:p>
            <a:fld id="{F23AA3B9-5454-423C-B7C3-A76F0A206EE3}" type="datetimeFigureOut">
              <a:rPr lang="en-GB" smtClean="0"/>
              <a:t>14/08/2023</a:t>
            </a:fld>
            <a:endParaRPr lang="en-GB"/>
          </a:p>
        </p:txBody>
      </p:sp>
      <p:sp>
        <p:nvSpPr>
          <p:cNvPr id="5" name="Footer Placeholder 4">
            <a:extLst>
              <a:ext uri="{FF2B5EF4-FFF2-40B4-BE49-F238E27FC236}">
                <a16:creationId xmlns:a16="http://schemas.microsoft.com/office/drawing/2014/main" id="{28140A87-0C9D-47AC-A7AC-CCC87EA544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033827-3682-46F4-97BB-8F7F1A4E1B0C}"/>
              </a:ext>
            </a:extLst>
          </p:cNvPr>
          <p:cNvSpPr>
            <a:spLocks noGrp="1"/>
          </p:cNvSpPr>
          <p:nvPr>
            <p:ph type="sldNum" sz="quarter" idx="12"/>
          </p:nvPr>
        </p:nvSpPr>
        <p:spPr/>
        <p:txBody>
          <a:bodyPr/>
          <a:lstStyle/>
          <a:p>
            <a:fld id="{6F1FBBFC-87D7-4D46-BB4D-1BF994CC4C36}" type="slidenum">
              <a:rPr lang="en-GB" smtClean="0"/>
              <a:t>‹#›</a:t>
            </a:fld>
            <a:endParaRPr lang="en-GB"/>
          </a:p>
        </p:txBody>
      </p:sp>
    </p:spTree>
    <p:extLst>
      <p:ext uri="{BB962C8B-B14F-4D97-AF65-F5344CB8AC3E}">
        <p14:creationId xmlns:p14="http://schemas.microsoft.com/office/powerpoint/2010/main" val="529830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3565-8249-4DA2-95D0-81643ECD7D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2AC49B-9CCC-4980-9268-89AB41D93B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8BA1077-D5D5-4155-AFE7-DF0E09783691}"/>
              </a:ext>
            </a:extLst>
          </p:cNvPr>
          <p:cNvSpPr>
            <a:spLocks noGrp="1"/>
          </p:cNvSpPr>
          <p:nvPr>
            <p:ph type="dt" sz="half" idx="10"/>
          </p:nvPr>
        </p:nvSpPr>
        <p:spPr/>
        <p:txBody>
          <a:bodyPr/>
          <a:lstStyle/>
          <a:p>
            <a:fld id="{F23AA3B9-5454-423C-B7C3-A76F0A206EE3}" type="datetimeFigureOut">
              <a:rPr lang="en-GB" smtClean="0"/>
              <a:t>14/08/2023</a:t>
            </a:fld>
            <a:endParaRPr lang="en-GB"/>
          </a:p>
        </p:txBody>
      </p:sp>
      <p:sp>
        <p:nvSpPr>
          <p:cNvPr id="5" name="Footer Placeholder 4">
            <a:extLst>
              <a:ext uri="{FF2B5EF4-FFF2-40B4-BE49-F238E27FC236}">
                <a16:creationId xmlns:a16="http://schemas.microsoft.com/office/drawing/2014/main" id="{A31FECA2-9F38-46AD-8378-6503EF69596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A3FB36-CBD5-4949-AA54-DE9801655450}"/>
              </a:ext>
            </a:extLst>
          </p:cNvPr>
          <p:cNvSpPr>
            <a:spLocks noGrp="1"/>
          </p:cNvSpPr>
          <p:nvPr>
            <p:ph type="sldNum" sz="quarter" idx="12"/>
          </p:nvPr>
        </p:nvSpPr>
        <p:spPr/>
        <p:txBody>
          <a:bodyPr/>
          <a:lstStyle/>
          <a:p>
            <a:fld id="{6F1FBBFC-87D7-4D46-BB4D-1BF994CC4C36}" type="slidenum">
              <a:rPr lang="en-GB" smtClean="0"/>
              <a:t>‹#›</a:t>
            </a:fld>
            <a:endParaRPr lang="en-GB"/>
          </a:p>
        </p:txBody>
      </p:sp>
    </p:spTree>
    <p:extLst>
      <p:ext uri="{BB962C8B-B14F-4D97-AF65-F5344CB8AC3E}">
        <p14:creationId xmlns:p14="http://schemas.microsoft.com/office/powerpoint/2010/main" val="914129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8/14/2023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6" y="0"/>
            <a:ext cx="12190804" cy="6857993"/>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7" y="455720"/>
            <a:ext cx="8075229"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4" name="Text Placeholder 3">
            <a:extLst>
              <a:ext uri="{FF2B5EF4-FFF2-40B4-BE49-F238E27FC236}">
                <a16:creationId xmlns:a16="http://schemas.microsoft.com/office/drawing/2014/main" id="{6978A4A8-C50E-D711-17AF-08E5784DD390}"/>
              </a:ext>
            </a:extLst>
          </p:cNvPr>
          <p:cNvSpPr>
            <a:spLocks noGrp="1"/>
          </p:cNvSpPr>
          <p:nvPr>
            <p:ph type="body" sz="quarter" idx="10"/>
          </p:nvPr>
        </p:nvSpPr>
        <p:spPr>
          <a:xfrm>
            <a:off x="261938" y="2062163"/>
            <a:ext cx="5556250" cy="35496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20775936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6" cy="6857995"/>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166391932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12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6" cy="6857994"/>
          </a:xfrm>
          <a:prstGeom prst="rect">
            <a:avLst/>
          </a:prstGeom>
        </p:spPr>
      </p:pic>
      <p:sp>
        <p:nvSpPr>
          <p:cNvPr id="8" name="Title 1">
            <a:extLst>
              <a:ext uri="{FF2B5EF4-FFF2-40B4-BE49-F238E27FC236}">
                <a16:creationId xmlns:a16="http://schemas.microsoft.com/office/drawing/2014/main" id="{03BFAD70-9553-4ED2-A9FE-9DB649866B70}"/>
              </a:ext>
            </a:extLst>
          </p:cNvPr>
          <p:cNvSpPr>
            <a:spLocks noGrp="1"/>
          </p:cNvSpPr>
          <p:nvPr>
            <p:ph type="ctrTitle" hasCustomPrompt="1"/>
          </p:nvPr>
        </p:nvSpPr>
        <p:spPr>
          <a:xfrm>
            <a:off x="262638" y="455720"/>
            <a:ext cx="5099476"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Tree>
    <p:extLst>
      <p:ext uri="{BB962C8B-B14F-4D97-AF65-F5344CB8AC3E}">
        <p14:creationId xmlns:p14="http://schemas.microsoft.com/office/powerpoint/2010/main" val="221305787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1F73BBE-3E2C-4526-8C68-5ACFC07A0ABF}"/>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95" y="0"/>
            <a:ext cx="12190807" cy="6857995"/>
          </a:xfrm>
          <a:prstGeom prst="rect">
            <a:avLst/>
          </a:prstGeom>
        </p:spPr>
      </p:pic>
      <p:sp>
        <p:nvSpPr>
          <p:cNvPr id="4" name="Title 1">
            <a:extLst>
              <a:ext uri="{FF2B5EF4-FFF2-40B4-BE49-F238E27FC236}">
                <a16:creationId xmlns:a16="http://schemas.microsoft.com/office/drawing/2014/main" id="{40D8F466-3F4F-42A3-96BE-369B7CDF541B}"/>
              </a:ext>
            </a:extLst>
          </p:cNvPr>
          <p:cNvSpPr>
            <a:spLocks noGrp="1"/>
          </p:cNvSpPr>
          <p:nvPr>
            <p:ph type="ctrTitle" hasCustomPrompt="1"/>
          </p:nvPr>
        </p:nvSpPr>
        <p:spPr>
          <a:xfrm>
            <a:off x="262637" y="455720"/>
            <a:ext cx="7052563" cy="1295400"/>
          </a:xfrm>
        </p:spPr>
        <p:txBody>
          <a:bodyPr anchor="ctr" anchorCtr="0">
            <a:normAutofit/>
          </a:bodyPr>
          <a:lstStyle>
            <a:lvl1pPr algn="l">
              <a:defRPr sz="3200" b="1">
                <a:solidFill>
                  <a:schemeClr val="bg1"/>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Main Title Slide</a:t>
            </a:r>
          </a:p>
        </p:txBody>
      </p:sp>
      <p:sp>
        <p:nvSpPr>
          <p:cNvPr id="3" name="Text Placeholder 2">
            <a:extLst>
              <a:ext uri="{FF2B5EF4-FFF2-40B4-BE49-F238E27FC236}">
                <a16:creationId xmlns:a16="http://schemas.microsoft.com/office/drawing/2014/main" id="{4894A0CF-4380-21C8-9BB1-69BB9103D54E}"/>
              </a:ext>
            </a:extLst>
          </p:cNvPr>
          <p:cNvSpPr>
            <a:spLocks noGrp="1"/>
          </p:cNvSpPr>
          <p:nvPr>
            <p:ph type="body" sz="quarter" idx="10"/>
          </p:nvPr>
        </p:nvSpPr>
        <p:spPr>
          <a:xfrm>
            <a:off x="261938" y="2011363"/>
            <a:ext cx="7053262" cy="3175000"/>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04380323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606ABE-F4CF-4DBD-B210-ADEBAF59913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95" y="0"/>
            <a:ext cx="12190807" cy="6857995"/>
          </a:xfrm>
          <a:prstGeom prst="rect">
            <a:avLst/>
          </a:prstGeom>
        </p:spPr>
      </p:pic>
      <p:sp>
        <p:nvSpPr>
          <p:cNvPr id="5" name="Title 1">
            <a:extLst>
              <a:ext uri="{FF2B5EF4-FFF2-40B4-BE49-F238E27FC236}">
                <a16:creationId xmlns:a16="http://schemas.microsoft.com/office/drawing/2014/main" id="{53565BFD-9175-4207-BB41-12115C32A5DA}"/>
              </a:ext>
            </a:extLst>
          </p:cNvPr>
          <p:cNvSpPr>
            <a:spLocks noGrp="1"/>
          </p:cNvSpPr>
          <p:nvPr>
            <p:ph type="ctrTitle" hasCustomPrompt="1"/>
          </p:nvPr>
        </p:nvSpPr>
        <p:spPr>
          <a:xfrm>
            <a:off x="207145" y="337348"/>
            <a:ext cx="5616608" cy="1043287"/>
          </a:xfrm>
        </p:spPr>
        <p:txBody>
          <a:bodyPr anchor="ctr" anchorCtr="0">
            <a:normAutofit/>
          </a:bodyPr>
          <a:lstStyle>
            <a:lvl1pPr algn="l">
              <a:defRPr sz="2800" b="1">
                <a:solidFill>
                  <a:schemeClr val="bg1"/>
                </a:solidFill>
                <a:latin typeface="+mn-lt"/>
                <a:ea typeface="Open Sans Semibold" panose="020B0706030804020204" pitchFamily="34" charset="0"/>
                <a:cs typeface="Open Sans Semibold" panose="020B0706030804020204" pitchFamily="34" charset="0"/>
              </a:defRPr>
            </a:lvl1pPr>
          </a:lstStyle>
          <a:p>
            <a:r>
              <a:rPr lang="en-US"/>
              <a:t>Main Title Slide</a:t>
            </a:r>
          </a:p>
        </p:txBody>
      </p:sp>
      <p:sp>
        <p:nvSpPr>
          <p:cNvPr id="3" name="Content Placeholder 2">
            <a:extLst>
              <a:ext uri="{FF2B5EF4-FFF2-40B4-BE49-F238E27FC236}">
                <a16:creationId xmlns:a16="http://schemas.microsoft.com/office/drawing/2014/main" id="{B3A84904-36D1-582F-EA83-2690B60D6C31}"/>
              </a:ext>
            </a:extLst>
          </p:cNvPr>
          <p:cNvSpPr>
            <a:spLocks noGrp="1"/>
          </p:cNvSpPr>
          <p:nvPr>
            <p:ph sz="quarter" idx="10"/>
          </p:nvPr>
        </p:nvSpPr>
        <p:spPr>
          <a:xfrm>
            <a:off x="206375" y="1571625"/>
            <a:ext cx="11739563" cy="4297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3040056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249FD1-F495-4A72-AAA6-8ACE198EC14E}"/>
              </a:ext>
            </a:extLst>
          </p:cNvPr>
          <p:cNvPicPr>
            <a:picLocks noChangeAspect="1"/>
          </p:cNvPicPr>
          <p:nvPr/>
        </p:nvPicPr>
        <p:blipFill rotWithShape="1">
          <a:blip r:embed="rId2">
            <a:extLst>
              <a:ext uri="{28A0092B-C50C-407E-A947-70E740481C1C}">
                <a14:useLocalDpi xmlns:a14="http://schemas.microsoft.com/office/drawing/2010/main" val="0"/>
              </a:ext>
            </a:extLst>
          </a:blip>
          <a:srcRect b="88812"/>
          <a:stretch/>
        </p:blipFill>
        <p:spPr>
          <a:xfrm>
            <a:off x="594" y="1"/>
            <a:ext cx="12191406" cy="739532"/>
          </a:xfrm>
          <a:prstGeom prst="rect">
            <a:avLst/>
          </a:prstGeom>
        </p:spPr>
      </p:pic>
      <p:sp>
        <p:nvSpPr>
          <p:cNvPr id="4" name="Content Placeholder 3">
            <a:extLst>
              <a:ext uri="{FF2B5EF4-FFF2-40B4-BE49-F238E27FC236}">
                <a16:creationId xmlns:a16="http://schemas.microsoft.com/office/drawing/2014/main" id="{73B1A522-9E72-5867-8361-D9DA27CEBF14}"/>
              </a:ext>
            </a:extLst>
          </p:cNvPr>
          <p:cNvSpPr>
            <a:spLocks noGrp="1"/>
          </p:cNvSpPr>
          <p:nvPr>
            <p:ph sz="quarter" idx="10"/>
          </p:nvPr>
        </p:nvSpPr>
        <p:spPr>
          <a:xfrm>
            <a:off x="407987" y="963613"/>
            <a:ext cx="11213205" cy="56283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itle 4">
            <a:extLst>
              <a:ext uri="{FF2B5EF4-FFF2-40B4-BE49-F238E27FC236}">
                <a16:creationId xmlns:a16="http://schemas.microsoft.com/office/drawing/2014/main" id="{9475D9E9-5683-A00F-8EED-13695569CFF1}"/>
              </a:ext>
            </a:extLst>
          </p:cNvPr>
          <p:cNvSpPr>
            <a:spLocks noGrp="1"/>
          </p:cNvSpPr>
          <p:nvPr>
            <p:ph type="title"/>
          </p:nvPr>
        </p:nvSpPr>
        <p:spPr>
          <a:xfrm>
            <a:off x="114992" y="128378"/>
            <a:ext cx="10515600" cy="507077"/>
          </a:xfrm>
        </p:spPr>
        <p:txBody>
          <a:bodyPr>
            <a:noAutofit/>
          </a:bodyPr>
          <a:lstStyle>
            <a:lvl1pPr>
              <a:defRPr sz="2800" b="1">
                <a:solidFill>
                  <a:schemeClr val="bg1"/>
                </a:solidFill>
              </a:defRPr>
            </a:lvl1pPr>
          </a:lstStyle>
          <a:p>
            <a:r>
              <a:rPr lang="en-US"/>
              <a:t>Click to edit Master title style</a:t>
            </a:r>
            <a:endParaRPr lang="en-GB"/>
          </a:p>
        </p:txBody>
      </p:sp>
    </p:spTree>
    <p:extLst>
      <p:ext uri="{BB962C8B-B14F-4D97-AF65-F5344CB8AC3E}">
        <p14:creationId xmlns:p14="http://schemas.microsoft.com/office/powerpoint/2010/main" val="3472828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8/14/2023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8/14/2023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theme" Target="../theme/theme4.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5.xml"/><Relationship Id="rId3" Type="http://schemas.openxmlformats.org/officeDocument/2006/relationships/slideLayout" Target="../slideLayouts/slideLayout40.xml"/><Relationship Id="rId7" Type="http://schemas.openxmlformats.org/officeDocument/2006/relationships/slideLayout" Target="../slideLayouts/slideLayout44.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5" Type="http://schemas.openxmlformats.org/officeDocument/2006/relationships/slideLayout" Target="../slideLayouts/slideLayout42.xml"/><Relationship Id="rId4" Type="http://schemas.openxmlformats.org/officeDocument/2006/relationships/slideLayout" Target="../slideLayouts/slideLayout41.xml"/><Relationship Id="rId9"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8/14/2023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F90F32-1C88-8840-8FA1-EB4879F5F747}" type="datetimeFigureOut">
              <a:rPr lang="en-US" smtClean="0"/>
              <a:t>8/14/2023</a:t>
            </a:fld>
            <a:endParaRPr lang="en-US"/>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5C2165-E5C9-C84F-9238-A288C23C75C8}" type="slidenum">
              <a:rPr lang="en-US" smtClean="0"/>
              <a:t>‹#›</a:t>
            </a:fld>
            <a:endParaRPr lang="en-US"/>
          </a:p>
        </p:txBody>
      </p:sp>
    </p:spTree>
    <p:extLst>
      <p:ext uri="{BB962C8B-B14F-4D97-AF65-F5344CB8AC3E}">
        <p14:creationId xmlns:p14="http://schemas.microsoft.com/office/powerpoint/2010/main" val="4207705453"/>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30" r:id="rId4"/>
    <p:sldLayoutId id="2147483726" r:id="rId5"/>
    <p:sldLayoutId id="2147483727" r:id="rId6"/>
    <p:sldLayoutId id="2147483728" r:id="rId7"/>
    <p:sldLayoutId id="2147483729"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21B98C-6574-4C8C-B819-404339D9CB0E}" type="datetimeFigureOut">
              <a:rPr lang="en-GB" smtClean="0"/>
              <a:t>14/08/2023</a:t>
            </a:fld>
            <a:endParaRPr lang="en-GB"/>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6C12CD-F68A-410B-B226-2535A53671C3}" type="slidenum">
              <a:rPr lang="en-GB" smtClean="0"/>
              <a:t>‹#›</a:t>
            </a:fld>
            <a:endParaRPr lang="en-GB"/>
          </a:p>
        </p:txBody>
      </p:sp>
    </p:spTree>
    <p:extLst>
      <p:ext uri="{BB962C8B-B14F-4D97-AF65-F5344CB8AC3E}">
        <p14:creationId xmlns:p14="http://schemas.microsoft.com/office/powerpoint/2010/main" val="218839522"/>
      </p:ext>
    </p:extLst>
  </p:cSld>
  <p:clrMap bg1="lt1" tx1="dk1" bg2="lt2" tx2="dk2" accent1="accent1" accent2="accent2" accent3="accent3" accent4="accent4" accent5="accent5" accent6="accent6" hlink="hlink" folHlink="folHlink"/>
  <p:sldLayoutIdLst>
    <p:sldLayoutId id="2147483722" r:id="rId1"/>
    <p:sldLayoutId id="2147483696" r:id="rId2"/>
    <p:sldLayoutId id="2147483697" r:id="rId3"/>
    <p:sldLayoutId id="2147483698" r:id="rId4"/>
    <p:sldLayoutId id="2147483699" r:id="rId5"/>
    <p:sldLayoutId id="2147483700" r:id="rId6"/>
    <p:sldLayoutId id="2147483701" r:id="rId7"/>
    <p:sldLayoutId id="2147483702"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C17D37-463F-48A7-90A9-DD4C46A9FD51}" type="datetimeFigureOut">
              <a:rPr lang="en-GB" smtClean="0"/>
              <a:t>14/08/2023</a:t>
            </a:fld>
            <a:endParaRPr lang="en-GB"/>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AB8041-BB29-40D4-9C1D-32D3D0464E53}" type="slidenum">
              <a:rPr lang="en-GB" smtClean="0"/>
              <a:t>‹#›</a:t>
            </a:fld>
            <a:endParaRPr lang="en-GB"/>
          </a:p>
        </p:txBody>
      </p:sp>
    </p:spTree>
    <p:extLst>
      <p:ext uri="{BB962C8B-B14F-4D97-AF65-F5344CB8AC3E}">
        <p14:creationId xmlns:p14="http://schemas.microsoft.com/office/powerpoint/2010/main" val="361118144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DE394E-F4FB-4FAE-94C5-A91E52E11E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C8C6B69-E7EF-45D7-B6A4-4290C68C37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A85887-B546-466C-AADE-82A60E1135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3AA3B9-5454-423C-B7C3-A76F0A206EE3}" type="datetimeFigureOut">
              <a:rPr lang="en-GB" smtClean="0"/>
              <a:t>14/08/2023</a:t>
            </a:fld>
            <a:endParaRPr lang="en-GB"/>
          </a:p>
        </p:txBody>
      </p:sp>
      <p:sp>
        <p:nvSpPr>
          <p:cNvPr id="5" name="Footer Placeholder 4">
            <a:extLst>
              <a:ext uri="{FF2B5EF4-FFF2-40B4-BE49-F238E27FC236}">
                <a16:creationId xmlns:a16="http://schemas.microsoft.com/office/drawing/2014/main" id="{AE233E8A-F32C-4A9D-AD4B-40E77EEF2A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3372F94-0561-4A6A-90D1-7EC25B50D5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1FBBFC-87D7-4D46-BB4D-1BF994CC4C36}" type="slidenum">
              <a:rPr lang="en-GB" smtClean="0"/>
              <a:t>‹#›</a:t>
            </a:fld>
            <a:endParaRPr lang="en-GB"/>
          </a:p>
        </p:txBody>
      </p:sp>
    </p:spTree>
    <p:extLst>
      <p:ext uri="{BB962C8B-B14F-4D97-AF65-F5344CB8AC3E}">
        <p14:creationId xmlns:p14="http://schemas.microsoft.com/office/powerpoint/2010/main" val="42094721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95"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hyperlink" Target="https://www.techtarget.com/whatis/definition/structured-data" TargetMode="External"/><Relationship Id="rId2" Type="http://schemas.openxmlformats.org/officeDocument/2006/relationships/hyperlink" Target="https://www.techtarget.com/searchcloudcomputing/definition/public-cloud" TargetMode="External"/><Relationship Id="rId1" Type="http://schemas.openxmlformats.org/officeDocument/2006/relationships/slideLayout" Target="../slideLayouts/slideLayout27.xml"/><Relationship Id="rId5" Type="http://schemas.openxmlformats.org/officeDocument/2006/relationships/image" Target="../media/image19.png"/><Relationship Id="rId4" Type="http://schemas.openxmlformats.org/officeDocument/2006/relationships/hyperlink" Target="https://www.techtarget.com/whatis/definition/semi-structured-data"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atin typeface="Open Sans Light"/>
                <a:ea typeface="Open Sans Light"/>
                <a:cs typeface="Open Sans Light"/>
              </a:rPr>
              <a:t>NoSQL</a:t>
            </a:r>
            <a:endParaRPr lang="en-US" dirty="0"/>
          </a:p>
        </p:txBody>
      </p:sp>
    </p:spTree>
    <p:extLst>
      <p:ext uri="{BB962C8B-B14F-4D97-AF65-F5344CB8AC3E}">
        <p14:creationId xmlns:p14="http://schemas.microsoft.com/office/powerpoint/2010/main" val="3810945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80054DD-5FCC-9059-8EF4-3BEF3B4B46BA}"/>
              </a:ext>
            </a:extLst>
          </p:cNvPr>
          <p:cNvSpPr>
            <a:spLocks noGrp="1"/>
          </p:cNvSpPr>
          <p:nvPr>
            <p:ph sz="quarter" idx="10"/>
          </p:nvPr>
        </p:nvSpPr>
        <p:spPr>
          <a:xfrm>
            <a:off x="407987" y="963613"/>
            <a:ext cx="11168817" cy="5628380"/>
          </a:xfrm>
        </p:spPr>
        <p:txBody>
          <a:bodyPr vert="horz" lIns="91440" tIns="45720" rIns="91440" bIns="45720" rtlCol="0" anchor="t">
            <a:normAutofit/>
          </a:bodyPr>
          <a:lstStyle/>
          <a:p>
            <a:pPr marL="0" indent="0">
              <a:buNone/>
            </a:pPr>
            <a:r>
              <a:rPr lang="en-GB">
                <a:ea typeface="+mn-lt"/>
                <a:cs typeface="+mn-lt"/>
              </a:rPr>
              <a:t>The storage account for a set of data provides a unique namespace in Azure. The combination of the account name and the Azure Storage blob endpoint forms the base address for the objects in your storage account.</a:t>
            </a:r>
            <a:endParaRPr lang="en-GB" sz="2400">
              <a:ea typeface="+mn-lt"/>
              <a:cs typeface="+mn-lt"/>
            </a:endParaRPr>
          </a:p>
          <a:p>
            <a:pPr marL="0" indent="0">
              <a:buNone/>
            </a:pPr>
            <a:endParaRPr lang="en-GB" sz="2400">
              <a:cs typeface="Calibri"/>
            </a:endParaRPr>
          </a:p>
          <a:p>
            <a:pPr marL="0" indent="0">
              <a:buNone/>
            </a:pPr>
            <a:endParaRPr lang="en-GB" sz="2400">
              <a:cs typeface="Calibri"/>
            </a:endParaRPr>
          </a:p>
          <a:p>
            <a:pPr marL="0" indent="0">
              <a:buNone/>
            </a:pPr>
            <a:endParaRPr lang="en-GB" sz="2400">
              <a:cs typeface="Calibri"/>
            </a:endParaRPr>
          </a:p>
          <a:p>
            <a:pPr marL="0" indent="0">
              <a:buNone/>
            </a:pPr>
            <a:endParaRPr lang="en-GB" sz="2400">
              <a:cs typeface="Calibri"/>
            </a:endParaRPr>
          </a:p>
        </p:txBody>
      </p:sp>
      <p:sp>
        <p:nvSpPr>
          <p:cNvPr id="3" name="Title 2">
            <a:extLst>
              <a:ext uri="{FF2B5EF4-FFF2-40B4-BE49-F238E27FC236}">
                <a16:creationId xmlns:a16="http://schemas.microsoft.com/office/drawing/2014/main" id="{86160449-A6B2-717C-7F01-B17A06AB240C}"/>
              </a:ext>
            </a:extLst>
          </p:cNvPr>
          <p:cNvSpPr>
            <a:spLocks noGrp="1"/>
          </p:cNvSpPr>
          <p:nvPr>
            <p:ph type="title"/>
          </p:nvPr>
        </p:nvSpPr>
        <p:spPr/>
        <p:txBody>
          <a:bodyPr/>
          <a:lstStyle/>
          <a:p>
            <a:r>
              <a:rPr lang="en-GB">
                <a:ea typeface="+mj-lt"/>
                <a:cs typeface="+mj-lt"/>
              </a:rPr>
              <a:t>Storage account</a:t>
            </a:r>
            <a:endParaRPr lang="en-US"/>
          </a:p>
        </p:txBody>
      </p:sp>
    </p:spTree>
    <p:extLst>
      <p:ext uri="{BB962C8B-B14F-4D97-AF65-F5344CB8AC3E}">
        <p14:creationId xmlns:p14="http://schemas.microsoft.com/office/powerpoint/2010/main" val="198506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1F34A-9C86-6799-5FE2-87FC5B06C7CB}"/>
              </a:ext>
            </a:extLst>
          </p:cNvPr>
          <p:cNvSpPr>
            <a:spLocks noGrp="1"/>
          </p:cNvSpPr>
          <p:nvPr>
            <p:ph type="ctrTitle"/>
          </p:nvPr>
        </p:nvSpPr>
        <p:spPr/>
        <p:txBody>
          <a:bodyPr/>
          <a:lstStyle/>
          <a:p>
            <a:r>
              <a:rPr lang="en-US">
                <a:latin typeface="Open Sans Light"/>
                <a:ea typeface="Open Sans Light"/>
                <a:cs typeface="Open Sans Light"/>
              </a:rPr>
              <a:t>Lab 2</a:t>
            </a:r>
            <a:endParaRPr lang="en-US"/>
          </a:p>
        </p:txBody>
      </p:sp>
    </p:spTree>
    <p:extLst>
      <p:ext uri="{BB962C8B-B14F-4D97-AF65-F5344CB8AC3E}">
        <p14:creationId xmlns:p14="http://schemas.microsoft.com/office/powerpoint/2010/main" val="203139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83DA83-3130-85F5-EBD8-EEE959C04361}"/>
              </a:ext>
            </a:extLst>
          </p:cNvPr>
          <p:cNvSpPr>
            <a:spLocks noGrp="1"/>
          </p:cNvSpPr>
          <p:nvPr>
            <p:ph sz="quarter" idx="10"/>
          </p:nvPr>
        </p:nvSpPr>
        <p:spPr>
          <a:xfrm>
            <a:off x="354099" y="1101242"/>
            <a:ext cx="5534560" cy="5628380"/>
          </a:xfrm>
        </p:spPr>
        <p:txBody>
          <a:bodyPr vert="horz" lIns="91440" tIns="45720" rIns="91440" bIns="45720" rtlCol="0" anchor="t">
            <a:normAutofit/>
          </a:bodyPr>
          <a:lstStyle/>
          <a:p>
            <a:pPr marL="0" indent="0">
              <a:buNone/>
            </a:pPr>
            <a:r>
              <a:rPr lang="en-GB">
                <a:ea typeface="+mn-lt"/>
                <a:cs typeface="+mn-lt"/>
              </a:rPr>
              <a:t>A container organizes a set of blobs. A storage account can include an unlimited number of containers, and a container can store an unlimited number of blobs.</a:t>
            </a:r>
            <a:endParaRPr lang="en-US">
              <a:ea typeface="+mn-lt"/>
              <a:cs typeface="+mn-lt"/>
            </a:endParaRPr>
          </a:p>
          <a:p>
            <a:pPr marL="0" indent="0">
              <a:lnSpc>
                <a:spcPct val="100000"/>
              </a:lnSpc>
              <a:spcBef>
                <a:spcPts val="0"/>
              </a:spcBef>
              <a:buNone/>
            </a:pPr>
            <a:endParaRPr lang="en-GB">
              <a:ea typeface="+mn-lt"/>
              <a:cs typeface="+mn-lt"/>
            </a:endParaRPr>
          </a:p>
          <a:p>
            <a:pPr>
              <a:buNone/>
            </a:pPr>
            <a:r>
              <a:rPr lang="en-GB">
                <a:ea typeface="+mn-lt"/>
                <a:cs typeface="+mn-lt"/>
              </a:rPr>
              <a:t>Think of the container as a big empty box with smaller boxes inside it. Much like the image alongside.</a:t>
            </a:r>
          </a:p>
          <a:p>
            <a:pPr>
              <a:buNone/>
            </a:pPr>
            <a:endParaRPr lang="en-GB">
              <a:ea typeface="+mn-lt"/>
              <a:cs typeface="+mn-lt"/>
            </a:endParaRPr>
          </a:p>
          <a:p>
            <a:pPr marL="0" indent="0">
              <a:lnSpc>
                <a:spcPct val="100000"/>
              </a:lnSpc>
              <a:spcBef>
                <a:spcPts val="0"/>
              </a:spcBef>
              <a:buNone/>
            </a:pPr>
            <a:endParaRPr lang="en-US">
              <a:ea typeface="+mn-lt"/>
              <a:cs typeface="+mn-lt"/>
            </a:endParaRPr>
          </a:p>
        </p:txBody>
      </p:sp>
      <p:sp>
        <p:nvSpPr>
          <p:cNvPr id="3" name="Title 2">
            <a:extLst>
              <a:ext uri="{FF2B5EF4-FFF2-40B4-BE49-F238E27FC236}">
                <a16:creationId xmlns:a16="http://schemas.microsoft.com/office/drawing/2014/main" id="{A5AD121A-69E2-5DF2-18EA-49D0A0C97406}"/>
              </a:ext>
            </a:extLst>
          </p:cNvPr>
          <p:cNvSpPr>
            <a:spLocks noGrp="1"/>
          </p:cNvSpPr>
          <p:nvPr>
            <p:ph type="title"/>
          </p:nvPr>
        </p:nvSpPr>
        <p:spPr/>
        <p:txBody>
          <a:bodyPr/>
          <a:lstStyle/>
          <a:p>
            <a:r>
              <a:rPr lang="en-GB"/>
              <a:t>Azure Containers</a:t>
            </a:r>
          </a:p>
        </p:txBody>
      </p:sp>
      <p:pic>
        <p:nvPicPr>
          <p:cNvPr id="7" name="Picture 7" descr="A picture containing stationary&#10;&#10;Description automatically generated">
            <a:extLst>
              <a:ext uri="{FF2B5EF4-FFF2-40B4-BE49-F238E27FC236}">
                <a16:creationId xmlns:a16="http://schemas.microsoft.com/office/drawing/2014/main" id="{1473B761-BF41-E9D1-3399-B076331F2827}"/>
              </a:ext>
            </a:extLst>
          </p:cNvPr>
          <p:cNvPicPr>
            <a:picLocks noChangeAspect="1"/>
          </p:cNvPicPr>
          <p:nvPr/>
        </p:nvPicPr>
        <p:blipFill>
          <a:blip r:embed="rId3"/>
          <a:stretch>
            <a:fillRect/>
          </a:stretch>
        </p:blipFill>
        <p:spPr>
          <a:xfrm>
            <a:off x="6269183" y="1234830"/>
            <a:ext cx="5521036" cy="4984085"/>
          </a:xfrm>
          <a:prstGeom prst="rect">
            <a:avLst/>
          </a:prstGeom>
        </p:spPr>
      </p:pic>
    </p:spTree>
    <p:extLst>
      <p:ext uri="{BB962C8B-B14F-4D97-AF65-F5344CB8AC3E}">
        <p14:creationId xmlns:p14="http://schemas.microsoft.com/office/powerpoint/2010/main" val="252799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83DA83-3130-85F5-EBD8-EEE959C04361}"/>
              </a:ext>
            </a:extLst>
          </p:cNvPr>
          <p:cNvSpPr>
            <a:spLocks noGrp="1"/>
          </p:cNvSpPr>
          <p:nvPr>
            <p:ph sz="quarter" idx="10"/>
          </p:nvPr>
        </p:nvSpPr>
        <p:spPr>
          <a:xfrm>
            <a:off x="354099" y="1101242"/>
            <a:ext cx="11356831" cy="5628380"/>
          </a:xfrm>
        </p:spPr>
        <p:txBody>
          <a:bodyPr vert="horz" lIns="91440" tIns="45720" rIns="91440" bIns="45720" rtlCol="0" anchor="t">
            <a:normAutofit/>
          </a:bodyPr>
          <a:lstStyle/>
          <a:p>
            <a:pPr marL="0" indent="0">
              <a:lnSpc>
                <a:spcPct val="100000"/>
              </a:lnSpc>
              <a:spcBef>
                <a:spcPts val="0"/>
              </a:spcBef>
              <a:buNone/>
            </a:pPr>
            <a:r>
              <a:rPr lang="en-GB">
                <a:ea typeface="+mn-lt"/>
                <a:cs typeface="+mn-lt"/>
              </a:rPr>
              <a:t>Azure Blob is mainly used for serving images to a browser, storing files for distributed access, streaming video and audio, backup and restore and mainly for data storage and analysis by another Azure service.</a:t>
            </a:r>
            <a:endParaRPr lang="en-US">
              <a:ea typeface="+mn-lt"/>
              <a:cs typeface="+mn-lt"/>
            </a:endParaRPr>
          </a:p>
          <a:p>
            <a:pPr marL="0" indent="0">
              <a:buNone/>
            </a:pPr>
            <a:endParaRPr lang="en-GB"/>
          </a:p>
          <a:p>
            <a:pPr marL="0" indent="0">
              <a:buNone/>
            </a:pPr>
            <a:r>
              <a:rPr lang="en-GB"/>
              <a:t>Blobs within containers there are three types:</a:t>
            </a:r>
            <a:endParaRPr lang="en-GB">
              <a:cs typeface="Calibri" panose="020F0502020204030204"/>
            </a:endParaRPr>
          </a:p>
          <a:p>
            <a:pPr marL="0" indent="0">
              <a:buNone/>
            </a:pPr>
            <a:endParaRPr lang="en-GB"/>
          </a:p>
          <a:p>
            <a:pPr lvl="1"/>
            <a:r>
              <a:rPr lang="en-GB" b="1"/>
              <a:t>Block blobs </a:t>
            </a:r>
            <a:r>
              <a:rPr lang="en-GB"/>
              <a:t>store text and binary data, up to about 4.7 TB. Block blobs are made up of blocks of data that can be managed individually.</a:t>
            </a:r>
            <a:endParaRPr lang="en-GB">
              <a:cs typeface="Calibri"/>
            </a:endParaRPr>
          </a:p>
          <a:p>
            <a:pPr lvl="1"/>
            <a:r>
              <a:rPr lang="en-GB" b="1"/>
              <a:t>Append blobs </a:t>
            </a:r>
            <a:r>
              <a:rPr lang="en-GB"/>
              <a:t>are made up of blocks like block blobs, but are optimized for append operations. Append blobs are ideal for scenarios such as logging data from virtual machines.</a:t>
            </a:r>
            <a:endParaRPr lang="en-GB">
              <a:cs typeface="Calibri"/>
            </a:endParaRPr>
          </a:p>
          <a:p>
            <a:pPr lvl="1"/>
            <a:r>
              <a:rPr lang="en-GB" b="1"/>
              <a:t>Page blobs </a:t>
            </a:r>
            <a:r>
              <a:rPr lang="en-GB"/>
              <a:t>store random access files up to 8 TB in size. Page blobs store virtual hard drive (VHD) files and serve as disks for Azure virtual machines.</a:t>
            </a:r>
            <a:endParaRPr lang="en-GB">
              <a:cs typeface="Calibri"/>
            </a:endParaRPr>
          </a:p>
        </p:txBody>
      </p:sp>
      <p:sp>
        <p:nvSpPr>
          <p:cNvPr id="3" name="Title 2">
            <a:extLst>
              <a:ext uri="{FF2B5EF4-FFF2-40B4-BE49-F238E27FC236}">
                <a16:creationId xmlns:a16="http://schemas.microsoft.com/office/drawing/2014/main" id="{A5AD121A-69E2-5DF2-18EA-49D0A0C97406}"/>
              </a:ext>
            </a:extLst>
          </p:cNvPr>
          <p:cNvSpPr>
            <a:spLocks noGrp="1"/>
          </p:cNvSpPr>
          <p:nvPr>
            <p:ph type="title"/>
          </p:nvPr>
        </p:nvSpPr>
        <p:spPr/>
        <p:txBody>
          <a:bodyPr/>
          <a:lstStyle/>
          <a:p>
            <a:r>
              <a:rPr lang="en-GB"/>
              <a:t>Azure Blobs: </a:t>
            </a:r>
          </a:p>
        </p:txBody>
      </p:sp>
      <p:pic>
        <p:nvPicPr>
          <p:cNvPr id="5" name="Picture 4">
            <a:extLst>
              <a:ext uri="{FF2B5EF4-FFF2-40B4-BE49-F238E27FC236}">
                <a16:creationId xmlns:a16="http://schemas.microsoft.com/office/drawing/2014/main" id="{4574E2C7-94A4-F4D2-B6C2-7830CD5564FA}"/>
              </a:ext>
            </a:extLst>
          </p:cNvPr>
          <p:cNvPicPr>
            <a:picLocks noChangeAspect="1"/>
          </p:cNvPicPr>
          <p:nvPr/>
        </p:nvPicPr>
        <p:blipFill>
          <a:blip r:embed="rId3"/>
          <a:stretch>
            <a:fillRect/>
          </a:stretch>
        </p:blipFill>
        <p:spPr>
          <a:xfrm>
            <a:off x="10470027" y="-791"/>
            <a:ext cx="1721973" cy="1150047"/>
          </a:xfrm>
          <a:prstGeom prst="rect">
            <a:avLst/>
          </a:prstGeom>
        </p:spPr>
      </p:pic>
    </p:spTree>
    <p:extLst>
      <p:ext uri="{BB962C8B-B14F-4D97-AF65-F5344CB8AC3E}">
        <p14:creationId xmlns:p14="http://schemas.microsoft.com/office/powerpoint/2010/main" val="1551223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1F34A-9C86-6799-5FE2-87FC5B06C7CB}"/>
              </a:ext>
            </a:extLst>
          </p:cNvPr>
          <p:cNvSpPr>
            <a:spLocks noGrp="1"/>
          </p:cNvSpPr>
          <p:nvPr>
            <p:ph type="ctrTitle"/>
          </p:nvPr>
        </p:nvSpPr>
        <p:spPr/>
        <p:txBody>
          <a:bodyPr/>
          <a:lstStyle/>
          <a:p>
            <a:r>
              <a:rPr lang="en-US">
                <a:latin typeface="Open Sans Light"/>
                <a:ea typeface="Open Sans Light"/>
                <a:cs typeface="Open Sans Light"/>
              </a:rPr>
              <a:t>Lab 3</a:t>
            </a:r>
            <a:endParaRPr lang="en-US"/>
          </a:p>
        </p:txBody>
      </p:sp>
    </p:spTree>
    <p:extLst>
      <p:ext uri="{BB962C8B-B14F-4D97-AF65-F5344CB8AC3E}">
        <p14:creationId xmlns:p14="http://schemas.microsoft.com/office/powerpoint/2010/main" val="8673991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51B5C3B-CBA2-9F6F-646A-E1FF0E4DEBBF}"/>
              </a:ext>
            </a:extLst>
          </p:cNvPr>
          <p:cNvSpPr>
            <a:spLocks noGrp="1"/>
          </p:cNvSpPr>
          <p:nvPr>
            <p:ph sz="quarter" idx="10"/>
          </p:nvPr>
        </p:nvSpPr>
        <p:spPr>
          <a:xfrm>
            <a:off x="407987" y="963613"/>
            <a:ext cx="10222605" cy="5628380"/>
          </a:xfrm>
        </p:spPr>
        <p:txBody>
          <a:bodyPr>
            <a:normAutofit fontScale="92500" lnSpcReduction="20000"/>
          </a:bodyPr>
          <a:lstStyle/>
          <a:p>
            <a:pPr marL="0" indent="0">
              <a:buNone/>
            </a:pPr>
            <a:r>
              <a:rPr lang="en-GB" b="1" u="sng"/>
              <a:t>Key features of Azure Files</a:t>
            </a:r>
          </a:p>
          <a:p>
            <a:r>
              <a:rPr lang="en-GB"/>
              <a:t>Azure Files makes it easy to move all your on-premises files and applications to the cloud and enables you to effectively manage your files in the cloud.</a:t>
            </a:r>
          </a:p>
          <a:p>
            <a:endParaRPr lang="en-GB"/>
          </a:p>
          <a:p>
            <a:r>
              <a:rPr lang="en-GB"/>
              <a:t>Azure Files makes it easy to "lift and shift" applications to the cloud that expect a file share to store file application or user data.</a:t>
            </a:r>
          </a:p>
          <a:p>
            <a:endParaRPr lang="en-GB"/>
          </a:p>
          <a:p>
            <a:r>
              <a:rPr lang="en-GB"/>
              <a:t>Azure Files offers multiple tiers that you can select based on your budget and performance needs.</a:t>
            </a:r>
          </a:p>
          <a:p>
            <a:endParaRPr lang="en-GB"/>
          </a:p>
          <a:p>
            <a:r>
              <a:rPr lang="en-GB"/>
              <a:t>Azure file shares can be used as persistent volumes for stateful containers. For the containers that access raw data at every start, a shared file system is required to allow these containers to access the file system no matter which instance they run on.</a:t>
            </a:r>
          </a:p>
        </p:txBody>
      </p:sp>
      <p:sp>
        <p:nvSpPr>
          <p:cNvPr id="3" name="Title 2">
            <a:extLst>
              <a:ext uri="{FF2B5EF4-FFF2-40B4-BE49-F238E27FC236}">
                <a16:creationId xmlns:a16="http://schemas.microsoft.com/office/drawing/2014/main" id="{4D43A9D3-864A-E509-B037-70936A59219E}"/>
              </a:ext>
            </a:extLst>
          </p:cNvPr>
          <p:cNvSpPr>
            <a:spLocks noGrp="1"/>
          </p:cNvSpPr>
          <p:nvPr>
            <p:ph type="title"/>
          </p:nvPr>
        </p:nvSpPr>
        <p:spPr/>
        <p:txBody>
          <a:bodyPr/>
          <a:lstStyle/>
          <a:p>
            <a:r>
              <a:rPr lang="en-GB"/>
              <a:t>Azure Files</a:t>
            </a:r>
          </a:p>
        </p:txBody>
      </p:sp>
      <p:pic>
        <p:nvPicPr>
          <p:cNvPr id="4" name="Picture 3">
            <a:extLst>
              <a:ext uri="{FF2B5EF4-FFF2-40B4-BE49-F238E27FC236}">
                <a16:creationId xmlns:a16="http://schemas.microsoft.com/office/drawing/2014/main" id="{D29A94FA-7FCB-9F95-85EE-C71F8F9E51AA}"/>
              </a:ext>
            </a:extLst>
          </p:cNvPr>
          <p:cNvPicPr>
            <a:picLocks noChangeAspect="1"/>
          </p:cNvPicPr>
          <p:nvPr/>
        </p:nvPicPr>
        <p:blipFill>
          <a:blip r:embed="rId2"/>
          <a:stretch>
            <a:fillRect/>
          </a:stretch>
        </p:blipFill>
        <p:spPr>
          <a:xfrm>
            <a:off x="10630592" y="772593"/>
            <a:ext cx="1412673" cy="1412673"/>
          </a:xfrm>
          <a:prstGeom prst="rect">
            <a:avLst/>
          </a:prstGeom>
        </p:spPr>
      </p:pic>
    </p:spTree>
    <p:extLst>
      <p:ext uri="{BB962C8B-B14F-4D97-AF65-F5344CB8AC3E}">
        <p14:creationId xmlns:p14="http://schemas.microsoft.com/office/powerpoint/2010/main" val="16871577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1F34A-9C86-6799-5FE2-87FC5B06C7CB}"/>
              </a:ext>
            </a:extLst>
          </p:cNvPr>
          <p:cNvSpPr>
            <a:spLocks noGrp="1"/>
          </p:cNvSpPr>
          <p:nvPr>
            <p:ph type="ctrTitle"/>
          </p:nvPr>
        </p:nvSpPr>
        <p:spPr/>
        <p:txBody>
          <a:bodyPr/>
          <a:lstStyle/>
          <a:p>
            <a:r>
              <a:rPr lang="en-US">
                <a:latin typeface="Open Sans Light"/>
                <a:ea typeface="Open Sans Light"/>
                <a:cs typeface="Open Sans Light"/>
              </a:rPr>
              <a:t>Lab 4</a:t>
            </a:r>
            <a:endParaRPr lang="en-US"/>
          </a:p>
        </p:txBody>
      </p:sp>
    </p:spTree>
    <p:extLst>
      <p:ext uri="{BB962C8B-B14F-4D97-AF65-F5344CB8AC3E}">
        <p14:creationId xmlns:p14="http://schemas.microsoft.com/office/powerpoint/2010/main" val="19762582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7A70B2-A46E-CFA3-331A-944C0F89C6EF}"/>
              </a:ext>
            </a:extLst>
          </p:cNvPr>
          <p:cNvSpPr>
            <a:spLocks noGrp="1"/>
          </p:cNvSpPr>
          <p:nvPr>
            <p:ph sz="quarter" idx="10"/>
          </p:nvPr>
        </p:nvSpPr>
        <p:spPr>
          <a:xfrm>
            <a:off x="407987" y="963613"/>
            <a:ext cx="11642292" cy="5628380"/>
          </a:xfrm>
        </p:spPr>
        <p:txBody>
          <a:bodyPr vert="horz" lIns="91440" tIns="45720" rIns="91440" bIns="45720" rtlCol="0" anchor="t">
            <a:normAutofit/>
          </a:bodyPr>
          <a:lstStyle/>
          <a:p>
            <a:pPr marL="0" indent="0">
              <a:buNone/>
            </a:pPr>
            <a:r>
              <a:rPr lang="en-US">
                <a:ea typeface="+mn-lt"/>
                <a:cs typeface="+mn-lt"/>
              </a:rPr>
              <a:t>Microsoft Azure Data Lake is a highly scalable </a:t>
            </a:r>
            <a:r>
              <a:rPr lang="en-US" u="sng">
                <a:ea typeface="+mn-lt"/>
                <a:cs typeface="+mn-lt"/>
                <a:hlinkClick r:id="rId2"/>
              </a:rPr>
              <a:t>public cloud</a:t>
            </a:r>
            <a:r>
              <a:rPr lang="en-US">
                <a:ea typeface="+mn-lt"/>
                <a:cs typeface="+mn-lt"/>
              </a:rPr>
              <a:t> service that allows you to gain insight from large, complex data sets. </a:t>
            </a:r>
          </a:p>
          <a:p>
            <a:pPr marL="0" indent="0">
              <a:buNone/>
            </a:pPr>
            <a:r>
              <a:rPr lang="en-US">
                <a:ea typeface="+mn-lt"/>
                <a:cs typeface="+mn-lt"/>
              </a:rPr>
              <a:t>You can store an unlimited amount of </a:t>
            </a:r>
            <a:r>
              <a:rPr lang="en-US" u="sng">
                <a:ea typeface="+mn-lt"/>
                <a:cs typeface="+mn-lt"/>
                <a:hlinkClick r:id="rId3"/>
              </a:rPr>
              <a:t>structured</a:t>
            </a:r>
            <a:r>
              <a:rPr lang="en-US">
                <a:ea typeface="+mn-lt"/>
                <a:cs typeface="+mn-lt"/>
              </a:rPr>
              <a:t>, </a:t>
            </a:r>
            <a:r>
              <a:rPr lang="en-US" u="sng">
                <a:ea typeface="+mn-lt"/>
                <a:cs typeface="+mn-lt"/>
                <a:hlinkClick r:id="rId4"/>
              </a:rPr>
              <a:t>semi-structured</a:t>
            </a:r>
            <a:r>
              <a:rPr lang="en-US">
                <a:ea typeface="+mn-lt"/>
                <a:cs typeface="+mn-lt"/>
              </a:rPr>
              <a:t> or unstructured data from a variety of sources. </a:t>
            </a:r>
          </a:p>
          <a:p>
            <a:pPr marL="0" indent="0">
              <a:buNone/>
            </a:pPr>
            <a:r>
              <a:rPr lang="en-US">
                <a:ea typeface="+mn-lt"/>
                <a:cs typeface="+mn-lt"/>
              </a:rPr>
              <a:t>The service does not impose limits on account sizes, file sizes, or the amount of data that can be stored in a data lake.</a:t>
            </a:r>
            <a:endParaRPr lang="en-US">
              <a:cs typeface="Calibri" panose="020F0502020204030204"/>
            </a:endParaRPr>
          </a:p>
          <a:p>
            <a:endParaRPr lang="en-US">
              <a:cs typeface="Calibri" panose="020F0502020204030204"/>
            </a:endParaRPr>
          </a:p>
        </p:txBody>
      </p:sp>
      <p:sp>
        <p:nvSpPr>
          <p:cNvPr id="2" name="Title 1">
            <a:extLst>
              <a:ext uri="{FF2B5EF4-FFF2-40B4-BE49-F238E27FC236}">
                <a16:creationId xmlns:a16="http://schemas.microsoft.com/office/drawing/2014/main" id="{A91B9DD9-1BE4-C8AD-850E-431A78EB8F4D}"/>
              </a:ext>
            </a:extLst>
          </p:cNvPr>
          <p:cNvSpPr>
            <a:spLocks noGrp="1"/>
          </p:cNvSpPr>
          <p:nvPr>
            <p:ph type="title"/>
          </p:nvPr>
        </p:nvSpPr>
        <p:spPr/>
        <p:txBody>
          <a:bodyPr/>
          <a:lstStyle/>
          <a:p>
            <a:r>
              <a:rPr lang="en-US">
                <a:cs typeface="Calibri Light"/>
              </a:rPr>
              <a:t>Azure Data Lake Gen 2</a:t>
            </a:r>
            <a:endParaRPr lang="en-US"/>
          </a:p>
        </p:txBody>
      </p:sp>
      <p:pic>
        <p:nvPicPr>
          <p:cNvPr id="4" name="Picture 4" descr="Graphical user interface&#10;&#10;Description automatically generated">
            <a:extLst>
              <a:ext uri="{FF2B5EF4-FFF2-40B4-BE49-F238E27FC236}">
                <a16:creationId xmlns:a16="http://schemas.microsoft.com/office/drawing/2014/main" id="{CB939D33-50E3-48F8-8173-3F58666ECFBA}"/>
              </a:ext>
            </a:extLst>
          </p:cNvPr>
          <p:cNvPicPr>
            <a:picLocks noChangeAspect="1"/>
          </p:cNvPicPr>
          <p:nvPr/>
        </p:nvPicPr>
        <p:blipFill>
          <a:blip r:embed="rId5"/>
          <a:stretch>
            <a:fillRect/>
          </a:stretch>
        </p:blipFill>
        <p:spPr>
          <a:xfrm>
            <a:off x="5893293" y="3301106"/>
            <a:ext cx="6301665" cy="3555321"/>
          </a:xfrm>
          <a:prstGeom prst="rect">
            <a:avLst/>
          </a:prstGeom>
        </p:spPr>
      </p:pic>
    </p:spTree>
    <p:extLst>
      <p:ext uri="{BB962C8B-B14F-4D97-AF65-F5344CB8AC3E}">
        <p14:creationId xmlns:p14="http://schemas.microsoft.com/office/powerpoint/2010/main" val="41739314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B9DD9-1BE4-C8AD-850E-431A78EB8F4D}"/>
              </a:ext>
            </a:extLst>
          </p:cNvPr>
          <p:cNvSpPr>
            <a:spLocks noGrp="1"/>
          </p:cNvSpPr>
          <p:nvPr>
            <p:ph type="title"/>
          </p:nvPr>
        </p:nvSpPr>
        <p:spPr>
          <a:xfrm>
            <a:off x="2219" y="2620"/>
            <a:ext cx="10515600" cy="1325563"/>
          </a:xfrm>
        </p:spPr>
        <p:txBody>
          <a:bodyPr/>
          <a:lstStyle/>
          <a:p>
            <a:r>
              <a:rPr lang="en-US">
                <a:cs typeface="Calibri Light"/>
              </a:rPr>
              <a:t>Azure Data Lake Gen 2 vs Blobs</a:t>
            </a:r>
            <a:endParaRPr lang="en-US"/>
          </a:p>
        </p:txBody>
      </p:sp>
      <p:sp>
        <p:nvSpPr>
          <p:cNvPr id="3" name="Content Placeholder 2">
            <a:extLst>
              <a:ext uri="{FF2B5EF4-FFF2-40B4-BE49-F238E27FC236}">
                <a16:creationId xmlns:a16="http://schemas.microsoft.com/office/drawing/2014/main" id="{F57A70B2-A46E-CFA3-331A-944C0F89C6EF}"/>
              </a:ext>
            </a:extLst>
          </p:cNvPr>
          <p:cNvSpPr>
            <a:spLocks noGrp="1"/>
          </p:cNvSpPr>
          <p:nvPr>
            <p:ph sz="half" idx="1"/>
          </p:nvPr>
        </p:nvSpPr>
        <p:spPr>
          <a:xfrm>
            <a:off x="305540" y="1337353"/>
            <a:ext cx="5862221" cy="4854405"/>
          </a:xfrm>
        </p:spPr>
        <p:txBody>
          <a:bodyPr vert="horz" lIns="91440" tIns="45720" rIns="91440" bIns="45720" rtlCol="0" anchor="t">
            <a:normAutofit fontScale="85000" lnSpcReduction="20000"/>
          </a:bodyPr>
          <a:lstStyle/>
          <a:p>
            <a:pPr>
              <a:buNone/>
            </a:pPr>
            <a:r>
              <a:rPr lang="en-US" b="1" dirty="0">
                <a:ea typeface="+mn-lt"/>
                <a:cs typeface="+mn-lt"/>
              </a:rPr>
              <a:t>Structure</a:t>
            </a:r>
            <a:br>
              <a:rPr lang="en-US" b="1" dirty="0">
                <a:ea typeface="+mn-lt"/>
                <a:cs typeface="+mn-lt"/>
              </a:rPr>
            </a:br>
            <a:r>
              <a:rPr lang="en-US" b="1" dirty="0">
                <a:ea typeface="+mn-lt"/>
                <a:cs typeface="+mn-lt"/>
              </a:rPr>
              <a:t>Blob</a:t>
            </a:r>
            <a:r>
              <a:rPr lang="en-US" dirty="0">
                <a:ea typeface="+mn-lt"/>
                <a:cs typeface="+mn-lt"/>
              </a:rPr>
              <a:t>: Flat namespace object store.</a:t>
            </a:r>
            <a:br>
              <a:rPr lang="en-US" dirty="0">
                <a:ea typeface="+mn-lt"/>
                <a:cs typeface="+mn-lt"/>
              </a:rPr>
            </a:br>
            <a:r>
              <a:rPr lang="en-US" b="1" dirty="0">
                <a:ea typeface="+mn-lt"/>
                <a:cs typeface="+mn-lt"/>
              </a:rPr>
              <a:t>ADLS:</a:t>
            </a:r>
            <a:r>
              <a:rPr lang="en-US" dirty="0">
                <a:ea typeface="+mn-lt"/>
                <a:cs typeface="+mn-lt"/>
              </a:rPr>
              <a:t> Hierarchical namespaces (</a:t>
            </a:r>
            <a:r>
              <a:rPr lang="en-US" i="1" dirty="0">
                <a:ea typeface="+mn-lt"/>
                <a:cs typeface="+mn-lt"/>
              </a:rPr>
              <a:t>much like a File System</a:t>
            </a:r>
            <a:r>
              <a:rPr lang="en-US" dirty="0">
                <a:ea typeface="+mn-lt"/>
                <a:cs typeface="+mn-lt"/>
              </a:rPr>
              <a:t>).</a:t>
            </a:r>
            <a:endParaRPr lang="en-US" b="1" dirty="0">
              <a:ea typeface="+mn-lt"/>
              <a:cs typeface="+mn-lt"/>
            </a:endParaRPr>
          </a:p>
          <a:p>
            <a:pPr>
              <a:buNone/>
            </a:pPr>
            <a:r>
              <a:rPr lang="en-US" b="1" dirty="0">
                <a:ea typeface="+mn-lt"/>
                <a:cs typeface="+mn-lt"/>
              </a:rPr>
              <a:t>Purpose</a:t>
            </a:r>
            <a:br>
              <a:rPr lang="en-US" b="1" dirty="0">
                <a:ea typeface="+mn-lt"/>
                <a:cs typeface="+mn-lt"/>
              </a:rPr>
            </a:br>
            <a:r>
              <a:rPr lang="en-US" b="1" dirty="0">
                <a:ea typeface="+mn-lt"/>
                <a:cs typeface="+mn-lt"/>
              </a:rPr>
              <a:t>Blob</a:t>
            </a:r>
            <a:r>
              <a:rPr lang="en-US" dirty="0">
                <a:ea typeface="+mn-lt"/>
                <a:cs typeface="+mn-lt"/>
              </a:rPr>
              <a:t>: General purpose object store for a wide variety of storage scenarios, including big data analytics.</a:t>
            </a:r>
            <a:br>
              <a:rPr lang="en-US" dirty="0">
                <a:ea typeface="+mn-lt"/>
                <a:cs typeface="+mn-lt"/>
              </a:rPr>
            </a:br>
            <a:r>
              <a:rPr lang="en-US" b="1" dirty="0">
                <a:ea typeface="+mn-lt"/>
                <a:cs typeface="+mn-lt"/>
              </a:rPr>
              <a:t>ADLS:</a:t>
            </a:r>
            <a:r>
              <a:rPr lang="en-US" dirty="0">
                <a:ea typeface="+mn-lt"/>
                <a:cs typeface="+mn-lt"/>
              </a:rPr>
              <a:t> Optimized storage for big data analytics workloads.</a:t>
            </a:r>
          </a:p>
          <a:p>
            <a:pPr>
              <a:buFont typeface="Arial"/>
              <a:buChar char="•"/>
            </a:pPr>
            <a:r>
              <a:rPr lang="en-US" b="1" dirty="0">
                <a:ea typeface="+mn-lt"/>
                <a:cs typeface="+mn-lt"/>
              </a:rPr>
              <a:t>Performance </a:t>
            </a:r>
            <a:r>
              <a:rPr lang="en-US" i="1" dirty="0">
                <a:ea typeface="+mn-lt"/>
                <a:cs typeface="+mn-lt"/>
              </a:rPr>
              <a:t>(Analytics Workload)</a:t>
            </a:r>
            <a:br>
              <a:rPr lang="en-US" i="1" dirty="0">
                <a:ea typeface="+mn-lt"/>
                <a:cs typeface="+mn-lt"/>
              </a:rPr>
            </a:br>
            <a:r>
              <a:rPr lang="en-US" i="1" dirty="0">
                <a:ea typeface="+mn-lt"/>
                <a:cs typeface="+mn-lt"/>
              </a:rPr>
              <a:t>Blob</a:t>
            </a:r>
            <a:r>
              <a:rPr lang="en-US" b="1" dirty="0">
                <a:ea typeface="+mn-lt"/>
                <a:cs typeface="+mn-lt"/>
              </a:rPr>
              <a:t>:</a:t>
            </a:r>
            <a:r>
              <a:rPr lang="en-US" dirty="0">
                <a:ea typeface="+mn-lt"/>
                <a:cs typeface="+mn-lt"/>
              </a:rPr>
              <a:t> Good storage retrieval performance.</a:t>
            </a:r>
            <a:br>
              <a:rPr lang="en-US" dirty="0">
                <a:ea typeface="+mn-lt"/>
                <a:cs typeface="+mn-lt"/>
              </a:rPr>
            </a:br>
            <a:r>
              <a:rPr lang="en-US" dirty="0">
                <a:ea typeface="+mn-lt"/>
                <a:cs typeface="+mn-lt"/>
              </a:rPr>
              <a:t>ADLS: Better storage retrieval performance.</a:t>
            </a:r>
          </a:p>
          <a:p>
            <a:pPr>
              <a:buFont typeface="Arial"/>
              <a:buChar char="•"/>
            </a:pPr>
            <a:r>
              <a:rPr lang="en-US" b="1" dirty="0">
                <a:ea typeface="+mn-lt"/>
                <a:cs typeface="+mn-lt"/>
              </a:rPr>
              <a:t>Cost</a:t>
            </a:r>
            <a:br>
              <a:rPr lang="en-US" b="1" dirty="0">
                <a:ea typeface="+mn-lt"/>
                <a:cs typeface="+mn-lt"/>
              </a:rPr>
            </a:br>
            <a:r>
              <a:rPr lang="en-US" b="1" dirty="0">
                <a:ea typeface="+mn-lt"/>
                <a:cs typeface="+mn-lt"/>
              </a:rPr>
              <a:t>Blob</a:t>
            </a:r>
            <a:r>
              <a:rPr lang="en-US" dirty="0">
                <a:ea typeface="+mn-lt"/>
                <a:cs typeface="+mn-lt"/>
              </a:rPr>
              <a:t>: High cost for Analysis.</a:t>
            </a:r>
            <a:br>
              <a:rPr lang="en-US" dirty="0">
                <a:ea typeface="+mn-lt"/>
                <a:cs typeface="+mn-lt"/>
              </a:rPr>
            </a:br>
            <a:r>
              <a:rPr lang="en-US" dirty="0">
                <a:ea typeface="+mn-lt"/>
                <a:cs typeface="+mn-lt"/>
              </a:rPr>
              <a:t>ADLS: Low cost for Analysis.</a:t>
            </a:r>
            <a:endParaRPr lang="en-US" dirty="0"/>
          </a:p>
          <a:p>
            <a:pPr marL="0" indent="0">
              <a:buNone/>
            </a:pPr>
            <a:endParaRPr lang="en-US" i="1">
              <a:cs typeface="Calibri"/>
            </a:endParaRPr>
          </a:p>
        </p:txBody>
      </p:sp>
      <p:sp>
        <p:nvSpPr>
          <p:cNvPr id="5" name="Content Placeholder 2">
            <a:extLst>
              <a:ext uri="{FF2B5EF4-FFF2-40B4-BE49-F238E27FC236}">
                <a16:creationId xmlns:a16="http://schemas.microsoft.com/office/drawing/2014/main" id="{2FCA3173-000C-D613-49A3-D3FA5D375BDD}"/>
              </a:ext>
            </a:extLst>
          </p:cNvPr>
          <p:cNvSpPr>
            <a:spLocks noGrp="1"/>
          </p:cNvSpPr>
          <p:nvPr/>
        </p:nvSpPr>
        <p:spPr>
          <a:xfrm>
            <a:off x="4883812" y="6430778"/>
            <a:ext cx="7381012" cy="636796"/>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chemeClr val="accent1"/>
                </a:solidFill>
                <a:ea typeface="+mn-lt"/>
                <a:cs typeface="+mn-lt"/>
              </a:rPr>
              <a:t>Azure Data Lake Gen 2</a:t>
            </a:r>
            <a:r>
              <a:rPr lang="en-US" i="1" dirty="0">
                <a:solidFill>
                  <a:schemeClr val="accent1"/>
                </a:solidFill>
                <a:ea typeface="+mn-lt"/>
                <a:cs typeface="+mn-lt"/>
              </a:rPr>
              <a:t> = Azure Blob Storage + ADLS Gen1</a:t>
            </a:r>
            <a:endParaRPr lang="en-US" dirty="0">
              <a:solidFill>
                <a:schemeClr val="accent1"/>
              </a:solidFill>
              <a:cs typeface="Calibri"/>
            </a:endParaRPr>
          </a:p>
        </p:txBody>
      </p:sp>
      <p:pic>
        <p:nvPicPr>
          <p:cNvPr id="8" name="Picture 8">
            <a:extLst>
              <a:ext uri="{FF2B5EF4-FFF2-40B4-BE49-F238E27FC236}">
                <a16:creationId xmlns:a16="http://schemas.microsoft.com/office/drawing/2014/main" id="{7E4B0360-8AD4-FAC8-736F-6E0C97755D57}"/>
              </a:ext>
            </a:extLst>
          </p:cNvPr>
          <p:cNvPicPr>
            <a:picLocks noChangeAspect="1"/>
          </p:cNvPicPr>
          <p:nvPr/>
        </p:nvPicPr>
        <p:blipFill>
          <a:blip r:embed="rId2"/>
          <a:stretch>
            <a:fillRect/>
          </a:stretch>
        </p:blipFill>
        <p:spPr>
          <a:xfrm>
            <a:off x="7165759" y="1430278"/>
            <a:ext cx="3793724" cy="4544901"/>
          </a:xfrm>
          <a:prstGeom prst="rect">
            <a:avLst/>
          </a:prstGeom>
        </p:spPr>
      </p:pic>
    </p:spTree>
    <p:extLst>
      <p:ext uri="{BB962C8B-B14F-4D97-AF65-F5344CB8AC3E}">
        <p14:creationId xmlns:p14="http://schemas.microsoft.com/office/powerpoint/2010/main" val="914033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1F34A-9C86-6799-5FE2-87FC5B06C7CB}"/>
              </a:ext>
            </a:extLst>
          </p:cNvPr>
          <p:cNvSpPr>
            <a:spLocks noGrp="1"/>
          </p:cNvSpPr>
          <p:nvPr>
            <p:ph type="ctrTitle"/>
          </p:nvPr>
        </p:nvSpPr>
        <p:spPr/>
        <p:txBody>
          <a:bodyPr/>
          <a:lstStyle/>
          <a:p>
            <a:r>
              <a:rPr lang="en-US">
                <a:latin typeface="Open Sans Light"/>
                <a:ea typeface="Open Sans Light"/>
                <a:cs typeface="Open Sans Light"/>
              </a:rPr>
              <a:t>Delete Resources</a:t>
            </a:r>
            <a:endParaRPr lang="en-US"/>
          </a:p>
        </p:txBody>
      </p:sp>
    </p:spTree>
    <p:extLst>
      <p:ext uri="{BB962C8B-B14F-4D97-AF65-F5344CB8AC3E}">
        <p14:creationId xmlns:p14="http://schemas.microsoft.com/office/powerpoint/2010/main" val="514431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B4043E7-F579-E3F3-6C45-1C03A7B4513A}"/>
              </a:ext>
            </a:extLst>
          </p:cNvPr>
          <p:cNvSpPr>
            <a:spLocks noGrp="1"/>
          </p:cNvSpPr>
          <p:nvPr>
            <p:ph sz="quarter" idx="10"/>
          </p:nvPr>
        </p:nvSpPr>
        <p:spPr>
          <a:xfrm>
            <a:off x="966992" y="1107183"/>
            <a:ext cx="10510691" cy="5619599"/>
          </a:xfrm>
        </p:spPr>
        <p:txBody>
          <a:bodyPr vert="horz" lIns="91440" tIns="45720" rIns="91440" bIns="45720" rtlCol="0" anchor="t">
            <a:normAutofit/>
          </a:bodyPr>
          <a:lstStyle/>
          <a:p>
            <a:pPr marL="0" indent="0">
              <a:buNone/>
            </a:pPr>
            <a:r>
              <a:rPr lang="en-US" sz="2400" dirty="0">
                <a:ea typeface="+mn-lt"/>
                <a:cs typeface="+mn-lt"/>
              </a:rPr>
              <a:t>Let's say you have a big collection of books in your library, and you want to keep track of information about each book, like the title, author, and genre.</a:t>
            </a:r>
            <a:endParaRPr lang="en-US" sz="2400" dirty="0">
              <a:cs typeface="Calibri" panose="020F0502020204030204"/>
            </a:endParaRPr>
          </a:p>
          <a:p>
            <a:pPr marL="0" indent="0">
              <a:buNone/>
            </a:pPr>
            <a:r>
              <a:rPr lang="en-US" sz="2400" dirty="0">
                <a:ea typeface="+mn-lt"/>
                <a:cs typeface="+mn-lt"/>
              </a:rPr>
              <a:t>In a traditional SQL database, you would create a table with columns for each of those pieces of information, and then insert a row for each book, filling in the details in the appropriate columns.</a:t>
            </a:r>
            <a:endParaRPr lang="en-US" sz="2400" dirty="0">
              <a:cs typeface="Calibri" panose="020F0502020204030204"/>
            </a:endParaRPr>
          </a:p>
          <a:p>
            <a:pPr marL="0" indent="0">
              <a:buNone/>
            </a:pPr>
            <a:r>
              <a:rPr lang="en-US" sz="2400" dirty="0">
                <a:ea typeface="+mn-lt"/>
                <a:cs typeface="+mn-lt"/>
              </a:rPr>
              <a:t>But with a NoSQL database, you could store all of the book information in one big document, like a giant card catalog. You wouldn't need to worry about making sure each book had the same fields filled out, or sorting them into tables, because you could just search the entire collection for the information you need.</a:t>
            </a:r>
            <a:endParaRPr lang="en-US" sz="2400" dirty="0">
              <a:cs typeface="Calibri" panose="020F0502020204030204"/>
            </a:endParaRPr>
          </a:p>
          <a:p>
            <a:pPr marL="0" indent="0">
              <a:buNone/>
            </a:pPr>
            <a:r>
              <a:rPr lang="en-US" sz="2400" dirty="0">
                <a:ea typeface="+mn-lt"/>
                <a:cs typeface="+mn-lt"/>
              </a:rPr>
              <a:t>So instead of having a bunch of tables with rows and columns, you have one big collection of documents with different kinds of information all mixed together. It might seem a bit chaotic at first, but it can be really useful for handling lots of data that doesn't fit neatly into a table format.</a:t>
            </a:r>
            <a:endParaRPr lang="en-US" sz="2400" dirty="0">
              <a:cs typeface="Calibri" panose="020F0502020204030204"/>
            </a:endParaRPr>
          </a:p>
          <a:p>
            <a:pPr marL="0" indent="0">
              <a:buNone/>
            </a:pPr>
            <a:endParaRPr lang="en-US" sz="2400" dirty="0">
              <a:cs typeface="Calibri" panose="020F0502020204030204"/>
            </a:endParaRPr>
          </a:p>
        </p:txBody>
      </p:sp>
      <p:sp>
        <p:nvSpPr>
          <p:cNvPr id="3" name="Title 2">
            <a:extLst>
              <a:ext uri="{FF2B5EF4-FFF2-40B4-BE49-F238E27FC236}">
                <a16:creationId xmlns:a16="http://schemas.microsoft.com/office/drawing/2014/main" id="{5C410CB1-C4E3-6020-445C-676FF3D8FB33}"/>
              </a:ext>
            </a:extLst>
          </p:cNvPr>
          <p:cNvSpPr>
            <a:spLocks noGrp="1"/>
          </p:cNvSpPr>
          <p:nvPr>
            <p:ph type="title"/>
          </p:nvPr>
        </p:nvSpPr>
        <p:spPr/>
        <p:txBody>
          <a:bodyPr/>
          <a:lstStyle/>
          <a:p>
            <a:r>
              <a:rPr lang="en-US" dirty="0">
                <a:cs typeface="Calibri Light"/>
              </a:rPr>
              <a:t>SQL vs NoSQL</a:t>
            </a:r>
            <a:endParaRPr lang="en-US" dirty="0"/>
          </a:p>
        </p:txBody>
      </p:sp>
    </p:spTree>
    <p:extLst>
      <p:ext uri="{BB962C8B-B14F-4D97-AF65-F5344CB8AC3E}">
        <p14:creationId xmlns:p14="http://schemas.microsoft.com/office/powerpoint/2010/main" val="3457525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30ECE94D-1FBC-A862-C461-FFF63834B9EA}"/>
              </a:ext>
            </a:extLst>
          </p:cNvPr>
          <p:cNvPicPr>
            <a:picLocks noGrp="1" noChangeAspect="1"/>
          </p:cNvPicPr>
          <p:nvPr>
            <p:ph sz="quarter" idx="10"/>
          </p:nvPr>
        </p:nvPicPr>
        <p:blipFill>
          <a:blip r:embed="rId2"/>
          <a:stretch>
            <a:fillRect/>
          </a:stretch>
        </p:blipFill>
        <p:spPr>
          <a:xfrm>
            <a:off x="10566" y="1373033"/>
            <a:ext cx="12181932" cy="4115264"/>
          </a:xfrm>
        </p:spPr>
      </p:pic>
      <p:sp>
        <p:nvSpPr>
          <p:cNvPr id="3" name="Title 2">
            <a:extLst>
              <a:ext uri="{FF2B5EF4-FFF2-40B4-BE49-F238E27FC236}">
                <a16:creationId xmlns:a16="http://schemas.microsoft.com/office/drawing/2014/main" id="{5C410CB1-C4E3-6020-445C-676FF3D8FB33}"/>
              </a:ext>
            </a:extLst>
          </p:cNvPr>
          <p:cNvSpPr>
            <a:spLocks noGrp="1"/>
          </p:cNvSpPr>
          <p:nvPr>
            <p:ph type="title"/>
          </p:nvPr>
        </p:nvSpPr>
        <p:spPr/>
        <p:txBody>
          <a:bodyPr/>
          <a:lstStyle/>
          <a:p>
            <a:r>
              <a:rPr lang="en-US" dirty="0">
                <a:cs typeface="Calibri Light"/>
              </a:rPr>
              <a:t>SQL </a:t>
            </a:r>
            <a:endParaRPr lang="en-US" dirty="0"/>
          </a:p>
        </p:txBody>
      </p:sp>
    </p:spTree>
    <p:extLst>
      <p:ext uri="{BB962C8B-B14F-4D97-AF65-F5344CB8AC3E}">
        <p14:creationId xmlns:p14="http://schemas.microsoft.com/office/powerpoint/2010/main" val="2357604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410CB1-C4E3-6020-445C-676FF3D8FB33}"/>
              </a:ext>
            </a:extLst>
          </p:cNvPr>
          <p:cNvSpPr>
            <a:spLocks noGrp="1"/>
          </p:cNvSpPr>
          <p:nvPr>
            <p:ph type="title"/>
          </p:nvPr>
        </p:nvSpPr>
        <p:spPr/>
        <p:txBody>
          <a:bodyPr/>
          <a:lstStyle/>
          <a:p>
            <a:r>
              <a:rPr lang="en-US" dirty="0">
                <a:cs typeface="Calibri Light"/>
              </a:rPr>
              <a:t>NoSQL </a:t>
            </a:r>
            <a:endParaRPr lang="en-US" dirty="0"/>
          </a:p>
        </p:txBody>
      </p:sp>
      <p:pic>
        <p:nvPicPr>
          <p:cNvPr id="6" name="Picture 6" descr="Diagram&#10;&#10;Description automatically generated">
            <a:extLst>
              <a:ext uri="{FF2B5EF4-FFF2-40B4-BE49-F238E27FC236}">
                <a16:creationId xmlns:a16="http://schemas.microsoft.com/office/drawing/2014/main" id="{728FEA1C-1C89-7CF7-868E-E2090408E926}"/>
              </a:ext>
            </a:extLst>
          </p:cNvPr>
          <p:cNvPicPr>
            <a:picLocks noGrp="1" noChangeAspect="1"/>
          </p:cNvPicPr>
          <p:nvPr>
            <p:ph sz="quarter" idx="10"/>
          </p:nvPr>
        </p:nvPicPr>
        <p:blipFill rotWithShape="1">
          <a:blip r:embed="rId2"/>
          <a:srcRect l="62956" t="57824" r="3826" b="4974"/>
          <a:stretch/>
        </p:blipFill>
        <p:spPr>
          <a:xfrm>
            <a:off x="3493483" y="1233544"/>
            <a:ext cx="5711705" cy="5365848"/>
          </a:xfrm>
        </p:spPr>
      </p:pic>
    </p:spTree>
    <p:extLst>
      <p:ext uri="{BB962C8B-B14F-4D97-AF65-F5344CB8AC3E}">
        <p14:creationId xmlns:p14="http://schemas.microsoft.com/office/powerpoint/2010/main" val="4070890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table with text on it&#10;&#10;Description automatically generated">
            <a:extLst>
              <a:ext uri="{FF2B5EF4-FFF2-40B4-BE49-F238E27FC236}">
                <a16:creationId xmlns:a16="http://schemas.microsoft.com/office/drawing/2014/main" id="{C2CBC642-ACCE-CB61-F200-C2BD4B556ECD}"/>
              </a:ext>
            </a:extLst>
          </p:cNvPr>
          <p:cNvPicPr>
            <a:picLocks noChangeAspect="1"/>
          </p:cNvPicPr>
          <p:nvPr/>
        </p:nvPicPr>
        <p:blipFill>
          <a:blip r:embed="rId2"/>
          <a:stretch>
            <a:fillRect/>
          </a:stretch>
        </p:blipFill>
        <p:spPr>
          <a:xfrm>
            <a:off x="-3277" y="622495"/>
            <a:ext cx="12247716" cy="6415979"/>
          </a:xfrm>
          <a:prstGeom prst="rect">
            <a:avLst/>
          </a:prstGeom>
        </p:spPr>
      </p:pic>
      <p:sp>
        <p:nvSpPr>
          <p:cNvPr id="5" name="Rectangle 4">
            <a:extLst>
              <a:ext uri="{FF2B5EF4-FFF2-40B4-BE49-F238E27FC236}">
                <a16:creationId xmlns:a16="http://schemas.microsoft.com/office/drawing/2014/main" id="{C14511FD-8F19-E0BB-4A35-338BD626DACD}"/>
              </a:ext>
            </a:extLst>
          </p:cNvPr>
          <p:cNvSpPr/>
          <p:nvPr/>
        </p:nvSpPr>
        <p:spPr>
          <a:xfrm>
            <a:off x="-32774" y="3621548"/>
            <a:ext cx="12208387" cy="14420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cs typeface="Calibri"/>
              </a:rPr>
              <a:t>When to use them?</a:t>
            </a:r>
            <a:endParaRPr lang="en-US" sz="4000" dirty="0"/>
          </a:p>
        </p:txBody>
      </p:sp>
      <p:sp>
        <p:nvSpPr>
          <p:cNvPr id="6" name="TextBox 5">
            <a:extLst>
              <a:ext uri="{FF2B5EF4-FFF2-40B4-BE49-F238E27FC236}">
                <a16:creationId xmlns:a16="http://schemas.microsoft.com/office/drawing/2014/main" id="{3CE4F1EF-421C-C163-3A71-C46F83BAD843}"/>
              </a:ext>
            </a:extLst>
          </p:cNvPr>
          <p:cNvSpPr txBox="1"/>
          <p:nvPr/>
        </p:nvSpPr>
        <p:spPr>
          <a:xfrm>
            <a:off x="4719483" y="98323"/>
            <a:ext cx="270387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cs typeface="Calibri"/>
              </a:rPr>
              <a:t>SQL vs NoSQL</a:t>
            </a:r>
          </a:p>
        </p:txBody>
      </p:sp>
    </p:spTree>
    <p:extLst>
      <p:ext uri="{BB962C8B-B14F-4D97-AF65-F5344CB8AC3E}">
        <p14:creationId xmlns:p14="http://schemas.microsoft.com/office/powerpoint/2010/main" val="1984733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8E4473-1363-A90E-5D00-9A420B9FA4BE}"/>
              </a:ext>
            </a:extLst>
          </p:cNvPr>
          <p:cNvSpPr>
            <a:spLocks noGrp="1"/>
          </p:cNvSpPr>
          <p:nvPr>
            <p:ph type="title"/>
          </p:nvPr>
        </p:nvSpPr>
        <p:spPr>
          <a:xfrm>
            <a:off x="640080" y="325369"/>
            <a:ext cx="4368602" cy="1956841"/>
          </a:xfrm>
        </p:spPr>
        <p:txBody>
          <a:bodyPr anchor="b">
            <a:normAutofit/>
          </a:bodyPr>
          <a:lstStyle/>
          <a:p>
            <a:r>
              <a:rPr lang="en-US" sz="5000" dirty="0">
                <a:cs typeface="Calibri Light"/>
              </a:rPr>
              <a:t>Programming languages used</a:t>
            </a:r>
            <a:endParaRPr lang="en-US" sz="5000" dirty="0"/>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7B7051C-4797-32EA-5874-03D9771D9AB3}"/>
              </a:ext>
            </a:extLst>
          </p:cNvPr>
          <p:cNvSpPr>
            <a:spLocks noGrp="1"/>
          </p:cNvSpPr>
          <p:nvPr>
            <p:ph idx="1"/>
          </p:nvPr>
        </p:nvSpPr>
        <p:spPr>
          <a:xfrm>
            <a:off x="640080" y="2872899"/>
            <a:ext cx="4243589" cy="3320668"/>
          </a:xfrm>
        </p:spPr>
        <p:txBody>
          <a:bodyPr vert="horz" lIns="91440" tIns="45720" rIns="91440" bIns="45720" rtlCol="0" anchor="t">
            <a:normAutofit/>
          </a:bodyPr>
          <a:lstStyle/>
          <a:p>
            <a:pPr marL="0" indent="0">
              <a:buNone/>
            </a:pPr>
            <a:r>
              <a:rPr lang="en-US" sz="3600" dirty="0">
                <a:ea typeface="+mn-lt"/>
                <a:cs typeface="+mn-lt"/>
              </a:rPr>
              <a:t>NoSQL databases use JSON (JavaScript Object Notation), XML, YAML, or binary schema, facilitating unstructured data.</a:t>
            </a:r>
            <a:endParaRPr lang="en-US" sz="3600" dirty="0">
              <a:cs typeface="Calibri"/>
            </a:endParaRPr>
          </a:p>
        </p:txBody>
      </p:sp>
      <p:pic>
        <p:nvPicPr>
          <p:cNvPr id="5" name="Picture 4" descr="CPU with binary numbers and blueprint">
            <a:extLst>
              <a:ext uri="{FF2B5EF4-FFF2-40B4-BE49-F238E27FC236}">
                <a16:creationId xmlns:a16="http://schemas.microsoft.com/office/drawing/2014/main" id="{A08CB10B-5E8A-EE29-D3E4-7A82FDC03C99}"/>
              </a:ext>
            </a:extLst>
          </p:cNvPr>
          <p:cNvPicPr>
            <a:picLocks noChangeAspect="1"/>
          </p:cNvPicPr>
          <p:nvPr/>
        </p:nvPicPr>
        <p:blipFill rotWithShape="1">
          <a:blip r:embed="rId2"/>
          <a:srcRect l="24752" r="18826" b="-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71098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A4AEE-5169-15C6-6B77-9C0B6E0FEA1E}"/>
              </a:ext>
            </a:extLst>
          </p:cNvPr>
          <p:cNvSpPr>
            <a:spLocks noGrp="1"/>
          </p:cNvSpPr>
          <p:nvPr>
            <p:ph type="title"/>
          </p:nvPr>
        </p:nvSpPr>
        <p:spPr/>
        <p:txBody>
          <a:bodyPr/>
          <a:lstStyle/>
          <a:p>
            <a:r>
              <a:rPr lang="en-US" dirty="0">
                <a:cs typeface="Calibri Light"/>
              </a:rPr>
              <a:t>Cosmos DB</a:t>
            </a:r>
            <a:endParaRPr lang="en-US" dirty="0"/>
          </a:p>
        </p:txBody>
      </p:sp>
      <p:graphicFrame>
        <p:nvGraphicFramePr>
          <p:cNvPr id="5" name="Content Placeholder 2">
            <a:extLst>
              <a:ext uri="{FF2B5EF4-FFF2-40B4-BE49-F238E27FC236}">
                <a16:creationId xmlns:a16="http://schemas.microsoft.com/office/drawing/2014/main" id="{687E5CB2-7EDC-C39C-7D59-B3B0AB41A187}"/>
              </a:ext>
            </a:extLst>
          </p:cNvPr>
          <p:cNvGraphicFramePr>
            <a:graphicFrameLocks noGrp="1"/>
          </p:cNvGraphicFramePr>
          <p:nvPr>
            <p:ph idx="1"/>
            <p:extLst>
              <p:ext uri="{D42A27DB-BD31-4B8C-83A1-F6EECF244321}">
                <p14:modId xmlns:p14="http://schemas.microsoft.com/office/powerpoint/2010/main" val="1848932857"/>
              </p:ext>
            </p:extLst>
          </p:nvPr>
        </p:nvGraphicFramePr>
        <p:xfrm>
          <a:off x="133555" y="481885"/>
          <a:ext cx="11974051" cy="6760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1173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ue digital binary data on a screen">
            <a:extLst>
              <a:ext uri="{FF2B5EF4-FFF2-40B4-BE49-F238E27FC236}">
                <a16:creationId xmlns:a16="http://schemas.microsoft.com/office/drawing/2014/main" id="{424D333C-2ED4-036F-652E-2C55F9A9F436}"/>
              </a:ext>
            </a:extLst>
          </p:cNvPr>
          <p:cNvPicPr>
            <a:picLocks noChangeAspect="1"/>
          </p:cNvPicPr>
          <p:nvPr/>
        </p:nvPicPr>
        <p:blipFill rotWithShape="1">
          <a:blip r:embed="rId2">
            <a:alphaModFix amt="50000"/>
          </a:blip>
          <a:srcRect r="-2" b="-2"/>
          <a:stretch/>
        </p:blipFill>
        <p:spPr>
          <a:xfrm>
            <a:off x="20" y="1"/>
            <a:ext cx="12191980" cy="6857999"/>
          </a:xfrm>
          <a:prstGeom prst="rect">
            <a:avLst/>
          </a:prstGeom>
        </p:spPr>
      </p:pic>
      <p:sp>
        <p:nvSpPr>
          <p:cNvPr id="2" name="Title 1">
            <a:extLst>
              <a:ext uri="{FF2B5EF4-FFF2-40B4-BE49-F238E27FC236}">
                <a16:creationId xmlns:a16="http://schemas.microsoft.com/office/drawing/2014/main" id="{878BF10A-7D76-0993-6176-167F8C629B65}"/>
              </a:ext>
            </a:extLst>
          </p:cNvPr>
          <p:cNvSpPr>
            <a:spLocks noGrp="1"/>
          </p:cNvSpPr>
          <p:nvPr>
            <p:ph type="title"/>
          </p:nvPr>
        </p:nvSpPr>
        <p:spPr>
          <a:xfrm>
            <a:off x="1524000" y="401330"/>
            <a:ext cx="9144000" cy="1081551"/>
          </a:xfrm>
        </p:spPr>
        <p:txBody>
          <a:bodyPr vert="horz" lIns="91440" tIns="45720" rIns="91440" bIns="45720" rtlCol="0" anchor="b">
            <a:normAutofit/>
          </a:bodyPr>
          <a:lstStyle/>
          <a:p>
            <a:pPr algn="ctr"/>
            <a:r>
              <a:rPr lang="en-US" sz="6000" dirty="0">
                <a:solidFill>
                  <a:srgbClr val="FFFFFF"/>
                </a:solidFill>
              </a:rPr>
              <a:t>NoSQL Software</a:t>
            </a:r>
          </a:p>
        </p:txBody>
      </p:sp>
      <p:sp>
        <p:nvSpPr>
          <p:cNvPr id="3" name="Content Placeholder 2">
            <a:extLst>
              <a:ext uri="{FF2B5EF4-FFF2-40B4-BE49-F238E27FC236}">
                <a16:creationId xmlns:a16="http://schemas.microsoft.com/office/drawing/2014/main" id="{1A5753E4-917B-B4EE-96E8-53F577DE539D}"/>
              </a:ext>
            </a:extLst>
          </p:cNvPr>
          <p:cNvSpPr>
            <a:spLocks noGrp="1"/>
          </p:cNvSpPr>
          <p:nvPr>
            <p:ph idx="1"/>
          </p:nvPr>
        </p:nvSpPr>
        <p:spPr>
          <a:xfrm>
            <a:off x="983227" y="1717727"/>
            <a:ext cx="10422192" cy="1606394"/>
          </a:xfrm>
        </p:spPr>
        <p:txBody>
          <a:bodyPr vert="horz" lIns="91440" tIns="45720" rIns="91440" bIns="45720" rtlCol="0" anchor="t">
            <a:noAutofit/>
          </a:bodyPr>
          <a:lstStyle/>
          <a:p>
            <a:pPr marL="0" indent="0" algn="ctr">
              <a:buNone/>
            </a:pPr>
            <a:r>
              <a:rPr lang="en-US" sz="4400" u="sng" dirty="0">
                <a:solidFill>
                  <a:srgbClr val="FFFFFF"/>
                </a:solidFill>
              </a:rPr>
              <a:t>Apache Cassandra,</a:t>
            </a:r>
            <a:r>
              <a:rPr lang="en-US" sz="4400" dirty="0">
                <a:solidFill>
                  <a:srgbClr val="FFFFFF"/>
                </a:solidFill>
              </a:rPr>
              <a:t> </a:t>
            </a:r>
            <a:r>
              <a:rPr lang="en-US" sz="4400" u="sng" dirty="0">
                <a:solidFill>
                  <a:srgbClr val="FFFFFF"/>
                </a:solidFill>
              </a:rPr>
              <a:t>MongoDB</a:t>
            </a:r>
            <a:r>
              <a:rPr lang="en-US" sz="4400" dirty="0">
                <a:solidFill>
                  <a:srgbClr val="FFFFFF"/>
                </a:solidFill>
              </a:rPr>
              <a:t>, </a:t>
            </a:r>
            <a:r>
              <a:rPr lang="en-US" sz="4400" u="sng" dirty="0">
                <a:solidFill>
                  <a:srgbClr val="FFFFFF"/>
                </a:solidFill>
              </a:rPr>
              <a:t>Redis</a:t>
            </a:r>
            <a:r>
              <a:rPr lang="en-US" sz="4400" dirty="0">
                <a:solidFill>
                  <a:srgbClr val="FFFFFF"/>
                </a:solidFill>
              </a:rPr>
              <a:t>, and </a:t>
            </a:r>
            <a:r>
              <a:rPr lang="en-US" sz="4400" u="sng" dirty="0">
                <a:solidFill>
                  <a:srgbClr val="FFFFFF"/>
                </a:solidFill>
              </a:rPr>
              <a:t>Couchbase</a:t>
            </a:r>
            <a:r>
              <a:rPr lang="en-US" sz="4400" dirty="0">
                <a:solidFill>
                  <a:srgbClr val="FFFFFF"/>
                </a:solidFill>
              </a:rPr>
              <a:t>.</a:t>
            </a:r>
            <a:endParaRPr lang="en-US" sz="4400">
              <a:solidFill>
                <a:srgbClr val="FFFFFF"/>
              </a:solidFill>
              <a:cs typeface="Calibri"/>
            </a:endParaRPr>
          </a:p>
        </p:txBody>
      </p:sp>
    </p:spTree>
    <p:extLst>
      <p:ext uri="{BB962C8B-B14F-4D97-AF65-F5344CB8AC3E}">
        <p14:creationId xmlns:p14="http://schemas.microsoft.com/office/powerpoint/2010/main" val="121433500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1F34A-9C86-6799-5FE2-87FC5B06C7CB}"/>
              </a:ext>
            </a:extLst>
          </p:cNvPr>
          <p:cNvSpPr>
            <a:spLocks noGrp="1"/>
          </p:cNvSpPr>
          <p:nvPr>
            <p:ph type="ctrTitle"/>
          </p:nvPr>
        </p:nvSpPr>
        <p:spPr/>
        <p:txBody>
          <a:bodyPr/>
          <a:lstStyle/>
          <a:p>
            <a:r>
              <a:rPr lang="en-US">
                <a:latin typeface="Open Sans Light"/>
                <a:ea typeface="Open Sans Light"/>
                <a:cs typeface="Open Sans Light"/>
              </a:rPr>
              <a:t>Lab 1</a:t>
            </a:r>
            <a:endParaRPr lang="en-US"/>
          </a:p>
        </p:txBody>
      </p:sp>
    </p:spTree>
    <p:extLst>
      <p:ext uri="{BB962C8B-B14F-4D97-AF65-F5344CB8AC3E}">
        <p14:creationId xmlns:p14="http://schemas.microsoft.com/office/powerpoint/2010/main" val="124446271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plate Widescreen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plate Widescreen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plate Widescreen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emplate Widescreen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D1013E2B786584DB70F2723EF4EAD43" ma:contentTypeVersion="13" ma:contentTypeDescription="Create a new document." ma:contentTypeScope="" ma:versionID="49c8d9d40572abb4341ce13f436be291">
  <xsd:schema xmlns:xsd="http://www.w3.org/2001/XMLSchema" xmlns:xs="http://www.w3.org/2001/XMLSchema" xmlns:p="http://schemas.microsoft.com/office/2006/metadata/properties" xmlns:ns2="c63e1e20-65d7-4e97-9956-c577aab56495" xmlns:ns3="352485e8-ee27-4248-8679-a004f0bbc829" targetNamespace="http://schemas.microsoft.com/office/2006/metadata/properties" ma:root="true" ma:fieldsID="978207ed5e063670bc78d7460676a4c2" ns2:_="" ns3:_="">
    <xsd:import namespace="c63e1e20-65d7-4e97-9956-c577aab56495"/>
    <xsd:import namespace="352485e8-ee27-4248-8679-a004f0bbc82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63e1e20-65d7-4e97-9956-c577aab564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33107afe-cb13-45d0-a368-909a38ecfe4a" ma:termSetId="09814cd3-568e-fe90-9814-8d621ff8fb84" ma:anchorId="fba54fb3-c3e1-fe81-a776-ca4b69148c4d" ma:open="true" ma:isKeyword="false">
      <xsd:complexType>
        <xsd:sequence>
          <xsd:element ref="pc:Terms" minOccurs="0" maxOccurs="1"/>
        </xsd:sequence>
      </xsd:complex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52485e8-ee27-4248-8679-a004f0bbc829"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7" nillable="true" ma:displayName="Taxonomy Catch All Column" ma:hidden="true" ma:list="{99d342d5-53bc-4385-bf56-c440af18c5a6}" ma:internalName="TaxCatchAll" ma:showField="CatchAllData" ma:web="352485e8-ee27-4248-8679-a004f0bbc82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c63e1e20-65d7-4e97-9956-c577aab56495">
      <Terms xmlns="http://schemas.microsoft.com/office/infopath/2007/PartnerControls"/>
    </lcf76f155ced4ddcb4097134ff3c332f>
    <TaxCatchAll xmlns="352485e8-ee27-4248-8679-a004f0bbc829" xsi:nil="true"/>
  </documentManagement>
</p:properties>
</file>

<file path=customXml/itemProps1.xml><?xml version="1.0" encoding="utf-8"?>
<ds:datastoreItem xmlns:ds="http://schemas.openxmlformats.org/officeDocument/2006/customXml" ds:itemID="{6E71FD0C-403D-4BD2-BB92-7AADE238203A}"/>
</file>

<file path=customXml/itemProps2.xml><?xml version="1.0" encoding="utf-8"?>
<ds:datastoreItem xmlns:ds="http://schemas.openxmlformats.org/officeDocument/2006/customXml" ds:itemID="{258902D7-43AB-4566-A16E-F77AF8FF43C2}"/>
</file>

<file path=customXml/itemProps3.xml><?xml version="1.0" encoding="utf-8"?>
<ds:datastoreItem xmlns:ds="http://schemas.openxmlformats.org/officeDocument/2006/customXml" ds:itemID="{51FB614C-56C1-445E-B7E0-81CB1D7FF715}"/>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19</Slides>
  <Notes>4</Notes>
  <HiddenSlides>0</HiddenSlides>
  <MMClips>0</MMClips>
  <ScaleCrop>false</ScaleCrop>
  <HeadingPairs>
    <vt:vector size="4" baseType="variant">
      <vt:variant>
        <vt:lpstr>Theme</vt:lpstr>
      </vt:variant>
      <vt:variant>
        <vt:i4>5</vt:i4>
      </vt:variant>
      <vt:variant>
        <vt:lpstr>Slide Titles</vt:lpstr>
      </vt:variant>
      <vt:variant>
        <vt:i4>19</vt:i4>
      </vt:variant>
    </vt:vector>
  </HeadingPairs>
  <TitlesOfParts>
    <vt:vector size="24" baseType="lpstr">
      <vt:lpstr>office theme</vt:lpstr>
      <vt:lpstr>Template Widescreen template</vt:lpstr>
      <vt:lpstr>Template Widescreen template</vt:lpstr>
      <vt:lpstr>Template Widescreen template</vt:lpstr>
      <vt:lpstr>Template Widescreen template</vt:lpstr>
      <vt:lpstr>NoSQL</vt:lpstr>
      <vt:lpstr>SQL vs NoSQL</vt:lpstr>
      <vt:lpstr>SQL </vt:lpstr>
      <vt:lpstr>NoSQL </vt:lpstr>
      <vt:lpstr>PowerPoint Presentation</vt:lpstr>
      <vt:lpstr>Programming languages used</vt:lpstr>
      <vt:lpstr>Cosmos DB</vt:lpstr>
      <vt:lpstr>NoSQL Software</vt:lpstr>
      <vt:lpstr>Lab 1</vt:lpstr>
      <vt:lpstr>Storage account</vt:lpstr>
      <vt:lpstr>Lab 2</vt:lpstr>
      <vt:lpstr>Azure Containers</vt:lpstr>
      <vt:lpstr>Azure Blobs: </vt:lpstr>
      <vt:lpstr>Lab 3</vt:lpstr>
      <vt:lpstr>Azure Files</vt:lpstr>
      <vt:lpstr>Lab 4</vt:lpstr>
      <vt:lpstr>Azure Data Lake Gen 2</vt:lpstr>
      <vt:lpstr>Azure Data Lake Gen 2 vs Blobs</vt:lpstr>
      <vt:lpstr>Delete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123</cp:revision>
  <dcterms:created xsi:type="dcterms:W3CDTF">2023-07-26T06:35:18Z</dcterms:created>
  <dcterms:modified xsi:type="dcterms:W3CDTF">2023-08-14T11:31:19Z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0x0101004D1013E2B786584DB70F2723EF4EAD43</vt:lpwstr>
  </property>
</Properties>
</file>

<file path=docProps/thumbnail.jpeg>
</file>